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8" r:id="rId3"/>
    <p:sldId id="264" r:id="rId4"/>
    <p:sldId id="265" r:id="rId5"/>
    <p:sldId id="266" r:id="rId6"/>
    <p:sldId id="267" r:id="rId7"/>
    <p:sldId id="269"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B2E"/>
    <a:srgbClr val="960C30"/>
    <a:srgbClr val="960032"/>
    <a:srgbClr val="9A0033"/>
    <a:srgbClr val="960A32"/>
    <a:srgbClr val="8F002E"/>
    <a:srgbClr val="8C0B2E"/>
    <a:srgbClr val="8F0B2E"/>
    <a:srgbClr val="A30D34"/>
    <a:srgbClr val="9F1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94660"/>
  </p:normalViewPr>
  <p:slideViewPr>
    <p:cSldViewPr snapToGrid="0" snapToObjects="1">
      <p:cViewPr varScale="1">
        <p:scale>
          <a:sx n="106" d="100"/>
          <a:sy n="106" d="100"/>
        </p:scale>
        <p:origin x="181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10-year</a:t>
            </a:r>
            <a:r>
              <a:rPr lang="en-US" baseline="0" dirty="0"/>
              <a:t> Treasury Yields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803700005179369E-2"/>
          <c:y val="0.12796392127161166"/>
          <c:w val="0.8909066508413569"/>
          <c:h val="0.69714927299493268"/>
        </c:manualLayout>
      </c:layout>
      <c:lineChart>
        <c:grouping val="standard"/>
        <c:varyColors val="0"/>
        <c:ser>
          <c:idx val="0"/>
          <c:order val="0"/>
          <c:spPr>
            <a:ln w="28575" cap="rnd">
              <a:solidFill>
                <a:schemeClr val="accent1"/>
              </a:solidFill>
              <a:round/>
            </a:ln>
            <a:effectLst/>
          </c:spPr>
          <c:marker>
            <c:symbol val="none"/>
          </c:marker>
          <c:cat>
            <c:numRef>
              <c:f>Sheet1!$A$2:$A$1248</c:f>
              <c:numCache>
                <c:formatCode>m/d/yyyy</c:formatCode>
                <c:ptCount val="1247"/>
                <c:pt idx="0">
                  <c:v>45840</c:v>
                </c:pt>
                <c:pt idx="1">
                  <c:v>45839</c:v>
                </c:pt>
                <c:pt idx="2">
                  <c:v>45838</c:v>
                </c:pt>
                <c:pt idx="3">
                  <c:v>45835</c:v>
                </c:pt>
                <c:pt idx="4">
                  <c:v>45834</c:v>
                </c:pt>
                <c:pt idx="5">
                  <c:v>45833</c:v>
                </c:pt>
                <c:pt idx="6">
                  <c:v>45832</c:v>
                </c:pt>
                <c:pt idx="7">
                  <c:v>45831</c:v>
                </c:pt>
                <c:pt idx="8">
                  <c:v>45828</c:v>
                </c:pt>
                <c:pt idx="9">
                  <c:v>45826</c:v>
                </c:pt>
                <c:pt idx="10">
                  <c:v>45825</c:v>
                </c:pt>
                <c:pt idx="11">
                  <c:v>45824</c:v>
                </c:pt>
                <c:pt idx="12">
                  <c:v>45821</c:v>
                </c:pt>
                <c:pt idx="13">
                  <c:v>45820</c:v>
                </c:pt>
                <c:pt idx="14">
                  <c:v>45819</c:v>
                </c:pt>
                <c:pt idx="15">
                  <c:v>45818</c:v>
                </c:pt>
                <c:pt idx="16">
                  <c:v>45817</c:v>
                </c:pt>
                <c:pt idx="17">
                  <c:v>45814</c:v>
                </c:pt>
                <c:pt idx="18">
                  <c:v>45813</c:v>
                </c:pt>
                <c:pt idx="19">
                  <c:v>45812</c:v>
                </c:pt>
                <c:pt idx="20">
                  <c:v>45811</c:v>
                </c:pt>
                <c:pt idx="21">
                  <c:v>45810</c:v>
                </c:pt>
                <c:pt idx="22">
                  <c:v>45807</c:v>
                </c:pt>
                <c:pt idx="23">
                  <c:v>45806</c:v>
                </c:pt>
                <c:pt idx="24">
                  <c:v>45805</c:v>
                </c:pt>
                <c:pt idx="25">
                  <c:v>45804</c:v>
                </c:pt>
                <c:pt idx="26">
                  <c:v>45800</c:v>
                </c:pt>
                <c:pt idx="27">
                  <c:v>45799</c:v>
                </c:pt>
                <c:pt idx="28">
                  <c:v>45798</c:v>
                </c:pt>
                <c:pt idx="29">
                  <c:v>45797</c:v>
                </c:pt>
                <c:pt idx="30">
                  <c:v>45796</c:v>
                </c:pt>
                <c:pt idx="31">
                  <c:v>45793</c:v>
                </c:pt>
                <c:pt idx="32">
                  <c:v>45792</c:v>
                </c:pt>
                <c:pt idx="33">
                  <c:v>45791</c:v>
                </c:pt>
                <c:pt idx="34">
                  <c:v>45790</c:v>
                </c:pt>
                <c:pt idx="35">
                  <c:v>45789</c:v>
                </c:pt>
                <c:pt idx="36">
                  <c:v>45786</c:v>
                </c:pt>
                <c:pt idx="37">
                  <c:v>45785</c:v>
                </c:pt>
                <c:pt idx="38">
                  <c:v>45784</c:v>
                </c:pt>
                <c:pt idx="39">
                  <c:v>45783</c:v>
                </c:pt>
                <c:pt idx="40">
                  <c:v>45782</c:v>
                </c:pt>
                <c:pt idx="41">
                  <c:v>45779</c:v>
                </c:pt>
                <c:pt idx="42">
                  <c:v>45778</c:v>
                </c:pt>
                <c:pt idx="43">
                  <c:v>45777</c:v>
                </c:pt>
                <c:pt idx="44">
                  <c:v>45776</c:v>
                </c:pt>
                <c:pt idx="45">
                  <c:v>45775</c:v>
                </c:pt>
                <c:pt idx="46">
                  <c:v>45772</c:v>
                </c:pt>
                <c:pt idx="47">
                  <c:v>45771</c:v>
                </c:pt>
                <c:pt idx="48">
                  <c:v>45770</c:v>
                </c:pt>
                <c:pt idx="49">
                  <c:v>45769</c:v>
                </c:pt>
                <c:pt idx="50">
                  <c:v>45768</c:v>
                </c:pt>
                <c:pt idx="51">
                  <c:v>45764</c:v>
                </c:pt>
                <c:pt idx="52">
                  <c:v>45763</c:v>
                </c:pt>
                <c:pt idx="53">
                  <c:v>45762</c:v>
                </c:pt>
                <c:pt idx="54">
                  <c:v>45761</c:v>
                </c:pt>
                <c:pt idx="55">
                  <c:v>45758</c:v>
                </c:pt>
                <c:pt idx="56">
                  <c:v>45757</c:v>
                </c:pt>
                <c:pt idx="57">
                  <c:v>45756</c:v>
                </c:pt>
                <c:pt idx="58">
                  <c:v>45755</c:v>
                </c:pt>
                <c:pt idx="59">
                  <c:v>45754</c:v>
                </c:pt>
                <c:pt idx="60">
                  <c:v>45751</c:v>
                </c:pt>
                <c:pt idx="61">
                  <c:v>45750</c:v>
                </c:pt>
                <c:pt idx="62">
                  <c:v>45749</c:v>
                </c:pt>
                <c:pt idx="63">
                  <c:v>45748</c:v>
                </c:pt>
                <c:pt idx="64">
                  <c:v>45747</c:v>
                </c:pt>
                <c:pt idx="65">
                  <c:v>45744</c:v>
                </c:pt>
                <c:pt idx="66">
                  <c:v>45743</c:v>
                </c:pt>
                <c:pt idx="67">
                  <c:v>45742</c:v>
                </c:pt>
                <c:pt idx="68">
                  <c:v>45741</c:v>
                </c:pt>
                <c:pt idx="69">
                  <c:v>45740</c:v>
                </c:pt>
                <c:pt idx="70">
                  <c:v>45737</c:v>
                </c:pt>
                <c:pt idx="71">
                  <c:v>45736</c:v>
                </c:pt>
                <c:pt idx="72">
                  <c:v>45735</c:v>
                </c:pt>
                <c:pt idx="73">
                  <c:v>45734</c:v>
                </c:pt>
                <c:pt idx="74">
                  <c:v>45733</c:v>
                </c:pt>
                <c:pt idx="75">
                  <c:v>45730</c:v>
                </c:pt>
                <c:pt idx="76">
                  <c:v>45729</c:v>
                </c:pt>
                <c:pt idx="77">
                  <c:v>45728</c:v>
                </c:pt>
                <c:pt idx="78">
                  <c:v>45727</c:v>
                </c:pt>
                <c:pt idx="79">
                  <c:v>45726</c:v>
                </c:pt>
                <c:pt idx="80">
                  <c:v>45723</c:v>
                </c:pt>
                <c:pt idx="81">
                  <c:v>45722</c:v>
                </c:pt>
                <c:pt idx="82">
                  <c:v>45721</c:v>
                </c:pt>
                <c:pt idx="83">
                  <c:v>45720</c:v>
                </c:pt>
                <c:pt idx="84">
                  <c:v>45719</c:v>
                </c:pt>
                <c:pt idx="85">
                  <c:v>45716</c:v>
                </c:pt>
                <c:pt idx="86">
                  <c:v>45715</c:v>
                </c:pt>
                <c:pt idx="87">
                  <c:v>45714</c:v>
                </c:pt>
                <c:pt idx="88">
                  <c:v>45713</c:v>
                </c:pt>
                <c:pt idx="89">
                  <c:v>45712</c:v>
                </c:pt>
                <c:pt idx="90">
                  <c:v>45709</c:v>
                </c:pt>
                <c:pt idx="91">
                  <c:v>45708</c:v>
                </c:pt>
                <c:pt idx="92">
                  <c:v>45707</c:v>
                </c:pt>
                <c:pt idx="93">
                  <c:v>45706</c:v>
                </c:pt>
                <c:pt idx="94">
                  <c:v>45702</c:v>
                </c:pt>
                <c:pt idx="95">
                  <c:v>45701</c:v>
                </c:pt>
                <c:pt idx="96">
                  <c:v>45700</c:v>
                </c:pt>
                <c:pt idx="97">
                  <c:v>45699</c:v>
                </c:pt>
                <c:pt idx="98">
                  <c:v>45698</c:v>
                </c:pt>
                <c:pt idx="99">
                  <c:v>45695</c:v>
                </c:pt>
                <c:pt idx="100">
                  <c:v>45694</c:v>
                </c:pt>
                <c:pt idx="101">
                  <c:v>45693</c:v>
                </c:pt>
                <c:pt idx="102">
                  <c:v>45692</c:v>
                </c:pt>
                <c:pt idx="103">
                  <c:v>45691</c:v>
                </c:pt>
                <c:pt idx="104">
                  <c:v>45688</c:v>
                </c:pt>
                <c:pt idx="105">
                  <c:v>45687</c:v>
                </c:pt>
                <c:pt idx="106">
                  <c:v>45686</c:v>
                </c:pt>
                <c:pt idx="107">
                  <c:v>45685</c:v>
                </c:pt>
                <c:pt idx="108">
                  <c:v>45684</c:v>
                </c:pt>
                <c:pt idx="109">
                  <c:v>45681</c:v>
                </c:pt>
                <c:pt idx="110">
                  <c:v>45680</c:v>
                </c:pt>
                <c:pt idx="111">
                  <c:v>45679</c:v>
                </c:pt>
                <c:pt idx="112">
                  <c:v>45678</c:v>
                </c:pt>
                <c:pt idx="113">
                  <c:v>45674</c:v>
                </c:pt>
                <c:pt idx="114">
                  <c:v>45673</c:v>
                </c:pt>
                <c:pt idx="115">
                  <c:v>45672</c:v>
                </c:pt>
                <c:pt idx="116">
                  <c:v>45671</c:v>
                </c:pt>
                <c:pt idx="117">
                  <c:v>45670</c:v>
                </c:pt>
                <c:pt idx="118">
                  <c:v>45667</c:v>
                </c:pt>
                <c:pt idx="119">
                  <c:v>45666</c:v>
                </c:pt>
                <c:pt idx="120">
                  <c:v>45665</c:v>
                </c:pt>
                <c:pt idx="121">
                  <c:v>45664</c:v>
                </c:pt>
                <c:pt idx="122">
                  <c:v>45663</c:v>
                </c:pt>
                <c:pt idx="123">
                  <c:v>45660</c:v>
                </c:pt>
                <c:pt idx="124">
                  <c:v>45659</c:v>
                </c:pt>
                <c:pt idx="125">
                  <c:v>45657</c:v>
                </c:pt>
                <c:pt idx="126">
                  <c:v>45656</c:v>
                </c:pt>
                <c:pt idx="127">
                  <c:v>45653</c:v>
                </c:pt>
                <c:pt idx="128">
                  <c:v>45652</c:v>
                </c:pt>
                <c:pt idx="129">
                  <c:v>45650</c:v>
                </c:pt>
                <c:pt idx="130">
                  <c:v>45649</c:v>
                </c:pt>
                <c:pt idx="131">
                  <c:v>45646</c:v>
                </c:pt>
                <c:pt idx="132">
                  <c:v>45645</c:v>
                </c:pt>
                <c:pt idx="133">
                  <c:v>45644</c:v>
                </c:pt>
                <c:pt idx="134">
                  <c:v>45643</c:v>
                </c:pt>
                <c:pt idx="135">
                  <c:v>45642</c:v>
                </c:pt>
                <c:pt idx="136">
                  <c:v>45639</c:v>
                </c:pt>
                <c:pt idx="137">
                  <c:v>45638</c:v>
                </c:pt>
                <c:pt idx="138">
                  <c:v>45637</c:v>
                </c:pt>
                <c:pt idx="139">
                  <c:v>45636</c:v>
                </c:pt>
                <c:pt idx="140">
                  <c:v>45635</c:v>
                </c:pt>
                <c:pt idx="141">
                  <c:v>45632</c:v>
                </c:pt>
                <c:pt idx="142">
                  <c:v>45631</c:v>
                </c:pt>
                <c:pt idx="143">
                  <c:v>45630</c:v>
                </c:pt>
                <c:pt idx="144">
                  <c:v>45629</c:v>
                </c:pt>
                <c:pt idx="145">
                  <c:v>45628</c:v>
                </c:pt>
                <c:pt idx="146">
                  <c:v>45625</c:v>
                </c:pt>
                <c:pt idx="147">
                  <c:v>45623</c:v>
                </c:pt>
                <c:pt idx="148">
                  <c:v>45622</c:v>
                </c:pt>
                <c:pt idx="149">
                  <c:v>45621</c:v>
                </c:pt>
                <c:pt idx="150">
                  <c:v>45618</c:v>
                </c:pt>
                <c:pt idx="151">
                  <c:v>45617</c:v>
                </c:pt>
                <c:pt idx="152">
                  <c:v>45616</c:v>
                </c:pt>
                <c:pt idx="153">
                  <c:v>45615</c:v>
                </c:pt>
                <c:pt idx="154">
                  <c:v>45614</c:v>
                </c:pt>
                <c:pt idx="155">
                  <c:v>45611</c:v>
                </c:pt>
                <c:pt idx="156">
                  <c:v>45610</c:v>
                </c:pt>
                <c:pt idx="157">
                  <c:v>45609</c:v>
                </c:pt>
                <c:pt idx="158">
                  <c:v>45608</c:v>
                </c:pt>
                <c:pt idx="159">
                  <c:v>45604</c:v>
                </c:pt>
                <c:pt idx="160">
                  <c:v>45603</c:v>
                </c:pt>
                <c:pt idx="161">
                  <c:v>45602</c:v>
                </c:pt>
                <c:pt idx="162">
                  <c:v>45601</c:v>
                </c:pt>
                <c:pt idx="163">
                  <c:v>45600</c:v>
                </c:pt>
                <c:pt idx="164">
                  <c:v>45597</c:v>
                </c:pt>
                <c:pt idx="165">
                  <c:v>45596</c:v>
                </c:pt>
                <c:pt idx="166">
                  <c:v>45595</c:v>
                </c:pt>
                <c:pt idx="167">
                  <c:v>45594</c:v>
                </c:pt>
                <c:pt idx="168">
                  <c:v>45593</c:v>
                </c:pt>
                <c:pt idx="169">
                  <c:v>45590</c:v>
                </c:pt>
                <c:pt idx="170">
                  <c:v>45589</c:v>
                </c:pt>
                <c:pt idx="171">
                  <c:v>45588</c:v>
                </c:pt>
                <c:pt idx="172">
                  <c:v>45587</c:v>
                </c:pt>
                <c:pt idx="173">
                  <c:v>45586</c:v>
                </c:pt>
                <c:pt idx="174">
                  <c:v>45583</c:v>
                </c:pt>
                <c:pt idx="175">
                  <c:v>45582</c:v>
                </c:pt>
                <c:pt idx="176">
                  <c:v>45581</c:v>
                </c:pt>
                <c:pt idx="177">
                  <c:v>45580</c:v>
                </c:pt>
                <c:pt idx="178">
                  <c:v>45576</c:v>
                </c:pt>
                <c:pt idx="179">
                  <c:v>45575</c:v>
                </c:pt>
                <c:pt idx="180">
                  <c:v>45574</c:v>
                </c:pt>
                <c:pt idx="181">
                  <c:v>45573</c:v>
                </c:pt>
                <c:pt idx="182">
                  <c:v>45572</c:v>
                </c:pt>
                <c:pt idx="183">
                  <c:v>45569</c:v>
                </c:pt>
                <c:pt idx="184">
                  <c:v>45568</c:v>
                </c:pt>
                <c:pt idx="185">
                  <c:v>45567</c:v>
                </c:pt>
                <c:pt idx="186">
                  <c:v>45566</c:v>
                </c:pt>
                <c:pt idx="187">
                  <c:v>45565</c:v>
                </c:pt>
                <c:pt idx="188">
                  <c:v>45562</c:v>
                </c:pt>
                <c:pt idx="189">
                  <c:v>45561</c:v>
                </c:pt>
                <c:pt idx="190">
                  <c:v>45560</c:v>
                </c:pt>
                <c:pt idx="191">
                  <c:v>45559</c:v>
                </c:pt>
                <c:pt idx="192">
                  <c:v>45558</c:v>
                </c:pt>
                <c:pt idx="193">
                  <c:v>45555</c:v>
                </c:pt>
                <c:pt idx="194">
                  <c:v>45554</c:v>
                </c:pt>
                <c:pt idx="195">
                  <c:v>45553</c:v>
                </c:pt>
                <c:pt idx="196">
                  <c:v>45552</c:v>
                </c:pt>
                <c:pt idx="197">
                  <c:v>45551</c:v>
                </c:pt>
                <c:pt idx="198">
                  <c:v>45548</c:v>
                </c:pt>
                <c:pt idx="199">
                  <c:v>45547</c:v>
                </c:pt>
                <c:pt idx="200">
                  <c:v>45546</c:v>
                </c:pt>
                <c:pt idx="201">
                  <c:v>45545</c:v>
                </c:pt>
                <c:pt idx="202">
                  <c:v>45544</c:v>
                </c:pt>
                <c:pt idx="203">
                  <c:v>45541</c:v>
                </c:pt>
                <c:pt idx="204">
                  <c:v>45540</c:v>
                </c:pt>
                <c:pt idx="205">
                  <c:v>45539</c:v>
                </c:pt>
                <c:pt idx="206">
                  <c:v>45538</c:v>
                </c:pt>
                <c:pt idx="207">
                  <c:v>45534</c:v>
                </c:pt>
                <c:pt idx="208">
                  <c:v>45533</c:v>
                </c:pt>
                <c:pt idx="209">
                  <c:v>45532</c:v>
                </c:pt>
                <c:pt idx="210">
                  <c:v>45531</c:v>
                </c:pt>
                <c:pt idx="211">
                  <c:v>45530</c:v>
                </c:pt>
                <c:pt idx="212">
                  <c:v>45527</c:v>
                </c:pt>
                <c:pt idx="213">
                  <c:v>45526</c:v>
                </c:pt>
                <c:pt idx="214">
                  <c:v>45525</c:v>
                </c:pt>
                <c:pt idx="215">
                  <c:v>45524</c:v>
                </c:pt>
                <c:pt idx="216">
                  <c:v>45523</c:v>
                </c:pt>
                <c:pt idx="217">
                  <c:v>45520</c:v>
                </c:pt>
                <c:pt idx="218">
                  <c:v>45519</c:v>
                </c:pt>
                <c:pt idx="219">
                  <c:v>45518</c:v>
                </c:pt>
                <c:pt idx="220">
                  <c:v>45517</c:v>
                </c:pt>
                <c:pt idx="221">
                  <c:v>45516</c:v>
                </c:pt>
                <c:pt idx="222">
                  <c:v>45513</c:v>
                </c:pt>
                <c:pt idx="223">
                  <c:v>45512</c:v>
                </c:pt>
                <c:pt idx="224">
                  <c:v>45511</c:v>
                </c:pt>
                <c:pt idx="225">
                  <c:v>45510</c:v>
                </c:pt>
                <c:pt idx="226">
                  <c:v>45509</c:v>
                </c:pt>
                <c:pt idx="227">
                  <c:v>45506</c:v>
                </c:pt>
                <c:pt idx="228">
                  <c:v>45505</c:v>
                </c:pt>
                <c:pt idx="229">
                  <c:v>45504</c:v>
                </c:pt>
                <c:pt idx="230">
                  <c:v>45503</c:v>
                </c:pt>
                <c:pt idx="231">
                  <c:v>45502</c:v>
                </c:pt>
                <c:pt idx="232">
                  <c:v>45499</c:v>
                </c:pt>
                <c:pt idx="233">
                  <c:v>45498</c:v>
                </c:pt>
                <c:pt idx="234">
                  <c:v>45497</c:v>
                </c:pt>
                <c:pt idx="235">
                  <c:v>45496</c:v>
                </c:pt>
                <c:pt idx="236">
                  <c:v>45495</c:v>
                </c:pt>
                <c:pt idx="237">
                  <c:v>45492</c:v>
                </c:pt>
                <c:pt idx="238">
                  <c:v>45491</c:v>
                </c:pt>
                <c:pt idx="239">
                  <c:v>45490</c:v>
                </c:pt>
                <c:pt idx="240">
                  <c:v>45489</c:v>
                </c:pt>
                <c:pt idx="241">
                  <c:v>45488</c:v>
                </c:pt>
                <c:pt idx="242">
                  <c:v>45485</c:v>
                </c:pt>
                <c:pt idx="243">
                  <c:v>45484</c:v>
                </c:pt>
                <c:pt idx="244">
                  <c:v>45483</c:v>
                </c:pt>
                <c:pt idx="245">
                  <c:v>45482</c:v>
                </c:pt>
                <c:pt idx="246">
                  <c:v>45481</c:v>
                </c:pt>
                <c:pt idx="247">
                  <c:v>45478</c:v>
                </c:pt>
                <c:pt idx="248">
                  <c:v>45476</c:v>
                </c:pt>
                <c:pt idx="249">
                  <c:v>45475</c:v>
                </c:pt>
                <c:pt idx="250">
                  <c:v>45474</c:v>
                </c:pt>
                <c:pt idx="251">
                  <c:v>45471</c:v>
                </c:pt>
                <c:pt idx="252">
                  <c:v>45470</c:v>
                </c:pt>
                <c:pt idx="253">
                  <c:v>45469</c:v>
                </c:pt>
                <c:pt idx="254">
                  <c:v>45468</c:v>
                </c:pt>
                <c:pt idx="255">
                  <c:v>45467</c:v>
                </c:pt>
                <c:pt idx="256">
                  <c:v>45464</c:v>
                </c:pt>
                <c:pt idx="257">
                  <c:v>45463</c:v>
                </c:pt>
                <c:pt idx="258">
                  <c:v>45461</c:v>
                </c:pt>
                <c:pt idx="259">
                  <c:v>45460</c:v>
                </c:pt>
                <c:pt idx="260">
                  <c:v>45457</c:v>
                </c:pt>
                <c:pt idx="261">
                  <c:v>45456</c:v>
                </c:pt>
                <c:pt idx="262">
                  <c:v>45455</c:v>
                </c:pt>
                <c:pt idx="263">
                  <c:v>45454</c:v>
                </c:pt>
                <c:pt idx="264">
                  <c:v>45453</c:v>
                </c:pt>
                <c:pt idx="265">
                  <c:v>45450</c:v>
                </c:pt>
                <c:pt idx="266">
                  <c:v>45449</c:v>
                </c:pt>
                <c:pt idx="267">
                  <c:v>45448</c:v>
                </c:pt>
                <c:pt idx="268">
                  <c:v>45447</c:v>
                </c:pt>
                <c:pt idx="269">
                  <c:v>45446</c:v>
                </c:pt>
                <c:pt idx="270">
                  <c:v>45443</c:v>
                </c:pt>
                <c:pt idx="271">
                  <c:v>45442</c:v>
                </c:pt>
                <c:pt idx="272">
                  <c:v>45441</c:v>
                </c:pt>
                <c:pt idx="273">
                  <c:v>45440</c:v>
                </c:pt>
                <c:pt idx="274">
                  <c:v>45436</c:v>
                </c:pt>
                <c:pt idx="275">
                  <c:v>45435</c:v>
                </c:pt>
                <c:pt idx="276">
                  <c:v>45434</c:v>
                </c:pt>
                <c:pt idx="277">
                  <c:v>45433</c:v>
                </c:pt>
                <c:pt idx="278">
                  <c:v>45432</c:v>
                </c:pt>
                <c:pt idx="279">
                  <c:v>45429</c:v>
                </c:pt>
                <c:pt idx="280">
                  <c:v>45428</c:v>
                </c:pt>
                <c:pt idx="281">
                  <c:v>45427</c:v>
                </c:pt>
                <c:pt idx="282">
                  <c:v>45426</c:v>
                </c:pt>
                <c:pt idx="283">
                  <c:v>45425</c:v>
                </c:pt>
                <c:pt idx="284">
                  <c:v>45422</c:v>
                </c:pt>
                <c:pt idx="285">
                  <c:v>45421</c:v>
                </c:pt>
                <c:pt idx="286">
                  <c:v>45420</c:v>
                </c:pt>
                <c:pt idx="287">
                  <c:v>45419</c:v>
                </c:pt>
                <c:pt idx="288">
                  <c:v>45418</c:v>
                </c:pt>
                <c:pt idx="289">
                  <c:v>45415</c:v>
                </c:pt>
                <c:pt idx="290">
                  <c:v>45414</c:v>
                </c:pt>
                <c:pt idx="291">
                  <c:v>45413</c:v>
                </c:pt>
                <c:pt idx="292">
                  <c:v>45412</c:v>
                </c:pt>
                <c:pt idx="293">
                  <c:v>45411</c:v>
                </c:pt>
                <c:pt idx="294">
                  <c:v>45408</c:v>
                </c:pt>
                <c:pt idx="295">
                  <c:v>45407</c:v>
                </c:pt>
                <c:pt idx="296">
                  <c:v>45406</c:v>
                </c:pt>
                <c:pt idx="297">
                  <c:v>45405</c:v>
                </c:pt>
                <c:pt idx="298">
                  <c:v>45404</c:v>
                </c:pt>
                <c:pt idx="299">
                  <c:v>45401</c:v>
                </c:pt>
                <c:pt idx="300">
                  <c:v>45400</c:v>
                </c:pt>
                <c:pt idx="301">
                  <c:v>45399</c:v>
                </c:pt>
                <c:pt idx="302">
                  <c:v>45398</c:v>
                </c:pt>
                <c:pt idx="303">
                  <c:v>45397</c:v>
                </c:pt>
                <c:pt idx="304">
                  <c:v>45394</c:v>
                </c:pt>
                <c:pt idx="305">
                  <c:v>45393</c:v>
                </c:pt>
                <c:pt idx="306">
                  <c:v>45392</c:v>
                </c:pt>
                <c:pt idx="307">
                  <c:v>45391</c:v>
                </c:pt>
                <c:pt idx="308">
                  <c:v>45390</c:v>
                </c:pt>
                <c:pt idx="309">
                  <c:v>45387</c:v>
                </c:pt>
                <c:pt idx="310">
                  <c:v>45386</c:v>
                </c:pt>
                <c:pt idx="311">
                  <c:v>45385</c:v>
                </c:pt>
                <c:pt idx="312">
                  <c:v>45384</c:v>
                </c:pt>
                <c:pt idx="313">
                  <c:v>45383</c:v>
                </c:pt>
                <c:pt idx="314">
                  <c:v>45379</c:v>
                </c:pt>
                <c:pt idx="315">
                  <c:v>45378</c:v>
                </c:pt>
                <c:pt idx="316">
                  <c:v>45377</c:v>
                </c:pt>
                <c:pt idx="317">
                  <c:v>45376</c:v>
                </c:pt>
                <c:pt idx="318">
                  <c:v>45373</c:v>
                </c:pt>
                <c:pt idx="319">
                  <c:v>45372</c:v>
                </c:pt>
                <c:pt idx="320">
                  <c:v>45371</c:v>
                </c:pt>
                <c:pt idx="321">
                  <c:v>45370</c:v>
                </c:pt>
                <c:pt idx="322">
                  <c:v>45369</c:v>
                </c:pt>
                <c:pt idx="323">
                  <c:v>45366</c:v>
                </c:pt>
                <c:pt idx="324">
                  <c:v>45365</c:v>
                </c:pt>
                <c:pt idx="325">
                  <c:v>45364</c:v>
                </c:pt>
                <c:pt idx="326">
                  <c:v>45363</c:v>
                </c:pt>
                <c:pt idx="327">
                  <c:v>45362</c:v>
                </c:pt>
                <c:pt idx="328">
                  <c:v>45359</c:v>
                </c:pt>
                <c:pt idx="329">
                  <c:v>45358</c:v>
                </c:pt>
                <c:pt idx="330">
                  <c:v>45357</c:v>
                </c:pt>
                <c:pt idx="331">
                  <c:v>45356</c:v>
                </c:pt>
                <c:pt idx="332">
                  <c:v>45355</c:v>
                </c:pt>
                <c:pt idx="333">
                  <c:v>45352</c:v>
                </c:pt>
                <c:pt idx="334">
                  <c:v>45351</c:v>
                </c:pt>
                <c:pt idx="335">
                  <c:v>45350</c:v>
                </c:pt>
                <c:pt idx="336">
                  <c:v>45349</c:v>
                </c:pt>
                <c:pt idx="337">
                  <c:v>45348</c:v>
                </c:pt>
                <c:pt idx="338">
                  <c:v>45345</c:v>
                </c:pt>
                <c:pt idx="339">
                  <c:v>45344</c:v>
                </c:pt>
                <c:pt idx="340">
                  <c:v>45343</c:v>
                </c:pt>
                <c:pt idx="341">
                  <c:v>45342</c:v>
                </c:pt>
                <c:pt idx="342">
                  <c:v>45338</c:v>
                </c:pt>
                <c:pt idx="343">
                  <c:v>45337</c:v>
                </c:pt>
                <c:pt idx="344">
                  <c:v>45336</c:v>
                </c:pt>
                <c:pt idx="345">
                  <c:v>45335</c:v>
                </c:pt>
                <c:pt idx="346">
                  <c:v>45334</c:v>
                </c:pt>
                <c:pt idx="347">
                  <c:v>45331</c:v>
                </c:pt>
                <c:pt idx="348">
                  <c:v>45330</c:v>
                </c:pt>
                <c:pt idx="349">
                  <c:v>45329</c:v>
                </c:pt>
                <c:pt idx="350">
                  <c:v>45328</c:v>
                </c:pt>
                <c:pt idx="351">
                  <c:v>45327</c:v>
                </c:pt>
                <c:pt idx="352">
                  <c:v>45324</c:v>
                </c:pt>
                <c:pt idx="353">
                  <c:v>45323</c:v>
                </c:pt>
                <c:pt idx="354">
                  <c:v>45322</c:v>
                </c:pt>
                <c:pt idx="355">
                  <c:v>45321</c:v>
                </c:pt>
                <c:pt idx="356">
                  <c:v>45320</c:v>
                </c:pt>
                <c:pt idx="357">
                  <c:v>45317</c:v>
                </c:pt>
                <c:pt idx="358">
                  <c:v>45316</c:v>
                </c:pt>
                <c:pt idx="359">
                  <c:v>45315</c:v>
                </c:pt>
                <c:pt idx="360">
                  <c:v>45314</c:v>
                </c:pt>
                <c:pt idx="361">
                  <c:v>45313</c:v>
                </c:pt>
                <c:pt idx="362">
                  <c:v>45310</c:v>
                </c:pt>
                <c:pt idx="363">
                  <c:v>45309</c:v>
                </c:pt>
                <c:pt idx="364">
                  <c:v>45308</c:v>
                </c:pt>
                <c:pt idx="365">
                  <c:v>45307</c:v>
                </c:pt>
                <c:pt idx="366">
                  <c:v>45303</c:v>
                </c:pt>
                <c:pt idx="367">
                  <c:v>45302</c:v>
                </c:pt>
                <c:pt idx="368">
                  <c:v>45301</c:v>
                </c:pt>
                <c:pt idx="369">
                  <c:v>45300</c:v>
                </c:pt>
                <c:pt idx="370">
                  <c:v>45299</c:v>
                </c:pt>
                <c:pt idx="371">
                  <c:v>45296</c:v>
                </c:pt>
                <c:pt idx="372">
                  <c:v>45295</c:v>
                </c:pt>
                <c:pt idx="373">
                  <c:v>45294</c:v>
                </c:pt>
                <c:pt idx="374">
                  <c:v>45293</c:v>
                </c:pt>
                <c:pt idx="375">
                  <c:v>45289</c:v>
                </c:pt>
                <c:pt idx="376">
                  <c:v>45288</c:v>
                </c:pt>
                <c:pt idx="377">
                  <c:v>45287</c:v>
                </c:pt>
                <c:pt idx="378">
                  <c:v>45286</c:v>
                </c:pt>
                <c:pt idx="379">
                  <c:v>45282</c:v>
                </c:pt>
                <c:pt idx="380">
                  <c:v>45281</c:v>
                </c:pt>
                <c:pt idx="381">
                  <c:v>45280</c:v>
                </c:pt>
                <c:pt idx="382">
                  <c:v>45279</c:v>
                </c:pt>
                <c:pt idx="383">
                  <c:v>45278</c:v>
                </c:pt>
                <c:pt idx="384">
                  <c:v>45275</c:v>
                </c:pt>
                <c:pt idx="385">
                  <c:v>45274</c:v>
                </c:pt>
                <c:pt idx="386">
                  <c:v>45273</c:v>
                </c:pt>
                <c:pt idx="387">
                  <c:v>45272</c:v>
                </c:pt>
                <c:pt idx="388">
                  <c:v>45271</c:v>
                </c:pt>
                <c:pt idx="389">
                  <c:v>45268</c:v>
                </c:pt>
                <c:pt idx="390">
                  <c:v>45267</c:v>
                </c:pt>
                <c:pt idx="391">
                  <c:v>45266</c:v>
                </c:pt>
                <c:pt idx="392">
                  <c:v>45265</c:v>
                </c:pt>
                <c:pt idx="393">
                  <c:v>45264</c:v>
                </c:pt>
                <c:pt idx="394">
                  <c:v>45261</c:v>
                </c:pt>
                <c:pt idx="395">
                  <c:v>45260</c:v>
                </c:pt>
                <c:pt idx="396">
                  <c:v>45259</c:v>
                </c:pt>
                <c:pt idx="397">
                  <c:v>45258</c:v>
                </c:pt>
                <c:pt idx="398">
                  <c:v>45257</c:v>
                </c:pt>
                <c:pt idx="399">
                  <c:v>45254</c:v>
                </c:pt>
                <c:pt idx="400">
                  <c:v>45252</c:v>
                </c:pt>
                <c:pt idx="401">
                  <c:v>45251</c:v>
                </c:pt>
                <c:pt idx="402">
                  <c:v>45250</c:v>
                </c:pt>
                <c:pt idx="403">
                  <c:v>45247</c:v>
                </c:pt>
                <c:pt idx="404">
                  <c:v>45246</c:v>
                </c:pt>
                <c:pt idx="405">
                  <c:v>45245</c:v>
                </c:pt>
                <c:pt idx="406">
                  <c:v>45244</c:v>
                </c:pt>
                <c:pt idx="407">
                  <c:v>45243</c:v>
                </c:pt>
                <c:pt idx="408">
                  <c:v>45240</c:v>
                </c:pt>
                <c:pt idx="409">
                  <c:v>45239</c:v>
                </c:pt>
                <c:pt idx="410">
                  <c:v>45238</c:v>
                </c:pt>
                <c:pt idx="411">
                  <c:v>45237</c:v>
                </c:pt>
                <c:pt idx="412">
                  <c:v>45236</c:v>
                </c:pt>
                <c:pt idx="413">
                  <c:v>45233</c:v>
                </c:pt>
                <c:pt idx="414">
                  <c:v>45232</c:v>
                </c:pt>
                <c:pt idx="415">
                  <c:v>45231</c:v>
                </c:pt>
                <c:pt idx="416">
                  <c:v>45230</c:v>
                </c:pt>
                <c:pt idx="417">
                  <c:v>45229</c:v>
                </c:pt>
                <c:pt idx="418">
                  <c:v>45226</c:v>
                </c:pt>
                <c:pt idx="419">
                  <c:v>45225</c:v>
                </c:pt>
                <c:pt idx="420">
                  <c:v>45224</c:v>
                </c:pt>
                <c:pt idx="421">
                  <c:v>45223</c:v>
                </c:pt>
                <c:pt idx="422">
                  <c:v>45222</c:v>
                </c:pt>
                <c:pt idx="423">
                  <c:v>45219</c:v>
                </c:pt>
                <c:pt idx="424">
                  <c:v>45218</c:v>
                </c:pt>
                <c:pt idx="425">
                  <c:v>45217</c:v>
                </c:pt>
                <c:pt idx="426">
                  <c:v>45216</c:v>
                </c:pt>
                <c:pt idx="427">
                  <c:v>45215</c:v>
                </c:pt>
                <c:pt idx="428">
                  <c:v>45212</c:v>
                </c:pt>
                <c:pt idx="429">
                  <c:v>45211</c:v>
                </c:pt>
                <c:pt idx="430">
                  <c:v>45210</c:v>
                </c:pt>
                <c:pt idx="431">
                  <c:v>45209</c:v>
                </c:pt>
                <c:pt idx="432">
                  <c:v>45205</c:v>
                </c:pt>
                <c:pt idx="433">
                  <c:v>45204</c:v>
                </c:pt>
                <c:pt idx="434">
                  <c:v>45203</c:v>
                </c:pt>
                <c:pt idx="435">
                  <c:v>45202</c:v>
                </c:pt>
                <c:pt idx="436">
                  <c:v>45201</c:v>
                </c:pt>
                <c:pt idx="437">
                  <c:v>45198</c:v>
                </c:pt>
                <c:pt idx="438">
                  <c:v>45197</c:v>
                </c:pt>
                <c:pt idx="439">
                  <c:v>45196</c:v>
                </c:pt>
                <c:pt idx="440">
                  <c:v>45195</c:v>
                </c:pt>
                <c:pt idx="441">
                  <c:v>45194</c:v>
                </c:pt>
                <c:pt idx="442">
                  <c:v>45191</c:v>
                </c:pt>
                <c:pt idx="443">
                  <c:v>45190</c:v>
                </c:pt>
                <c:pt idx="444">
                  <c:v>45189</c:v>
                </c:pt>
                <c:pt idx="445">
                  <c:v>45188</c:v>
                </c:pt>
                <c:pt idx="446">
                  <c:v>45187</c:v>
                </c:pt>
                <c:pt idx="447">
                  <c:v>45184</c:v>
                </c:pt>
                <c:pt idx="448">
                  <c:v>45183</c:v>
                </c:pt>
                <c:pt idx="449">
                  <c:v>45182</c:v>
                </c:pt>
                <c:pt idx="450">
                  <c:v>45181</c:v>
                </c:pt>
                <c:pt idx="451">
                  <c:v>45180</c:v>
                </c:pt>
                <c:pt idx="452">
                  <c:v>45177</c:v>
                </c:pt>
                <c:pt idx="453">
                  <c:v>45176</c:v>
                </c:pt>
                <c:pt idx="454">
                  <c:v>45175</c:v>
                </c:pt>
                <c:pt idx="455">
                  <c:v>45174</c:v>
                </c:pt>
                <c:pt idx="456">
                  <c:v>45170</c:v>
                </c:pt>
                <c:pt idx="457">
                  <c:v>45169</c:v>
                </c:pt>
                <c:pt idx="458">
                  <c:v>45168</c:v>
                </c:pt>
                <c:pt idx="459">
                  <c:v>45167</c:v>
                </c:pt>
                <c:pt idx="460">
                  <c:v>45166</c:v>
                </c:pt>
                <c:pt idx="461">
                  <c:v>45163</c:v>
                </c:pt>
                <c:pt idx="462">
                  <c:v>45162</c:v>
                </c:pt>
                <c:pt idx="463">
                  <c:v>45161</c:v>
                </c:pt>
                <c:pt idx="464">
                  <c:v>45160</c:v>
                </c:pt>
                <c:pt idx="465">
                  <c:v>45159</c:v>
                </c:pt>
                <c:pt idx="466">
                  <c:v>45156</c:v>
                </c:pt>
                <c:pt idx="467">
                  <c:v>45155</c:v>
                </c:pt>
                <c:pt idx="468">
                  <c:v>45154</c:v>
                </c:pt>
                <c:pt idx="469">
                  <c:v>45153</c:v>
                </c:pt>
                <c:pt idx="470">
                  <c:v>45152</c:v>
                </c:pt>
                <c:pt idx="471">
                  <c:v>45149</c:v>
                </c:pt>
                <c:pt idx="472">
                  <c:v>45148</c:v>
                </c:pt>
                <c:pt idx="473">
                  <c:v>45147</c:v>
                </c:pt>
                <c:pt idx="474">
                  <c:v>45146</c:v>
                </c:pt>
                <c:pt idx="475">
                  <c:v>45145</c:v>
                </c:pt>
                <c:pt idx="476">
                  <c:v>45142</c:v>
                </c:pt>
                <c:pt idx="477">
                  <c:v>45141</c:v>
                </c:pt>
                <c:pt idx="478">
                  <c:v>45140</c:v>
                </c:pt>
                <c:pt idx="479">
                  <c:v>45139</c:v>
                </c:pt>
                <c:pt idx="480">
                  <c:v>45138</c:v>
                </c:pt>
                <c:pt idx="481">
                  <c:v>45135</c:v>
                </c:pt>
                <c:pt idx="482">
                  <c:v>45134</c:v>
                </c:pt>
                <c:pt idx="483">
                  <c:v>45133</c:v>
                </c:pt>
                <c:pt idx="484">
                  <c:v>45132</c:v>
                </c:pt>
                <c:pt idx="485">
                  <c:v>45131</c:v>
                </c:pt>
                <c:pt idx="486">
                  <c:v>45128</c:v>
                </c:pt>
                <c:pt idx="487">
                  <c:v>45127</c:v>
                </c:pt>
                <c:pt idx="488">
                  <c:v>45126</c:v>
                </c:pt>
                <c:pt idx="489">
                  <c:v>45125</c:v>
                </c:pt>
                <c:pt idx="490">
                  <c:v>45124</c:v>
                </c:pt>
                <c:pt idx="491">
                  <c:v>45121</c:v>
                </c:pt>
                <c:pt idx="492">
                  <c:v>45120</c:v>
                </c:pt>
                <c:pt idx="493">
                  <c:v>45119</c:v>
                </c:pt>
                <c:pt idx="494">
                  <c:v>45118</c:v>
                </c:pt>
                <c:pt idx="495">
                  <c:v>45117</c:v>
                </c:pt>
                <c:pt idx="496">
                  <c:v>45114</c:v>
                </c:pt>
                <c:pt idx="497">
                  <c:v>45113</c:v>
                </c:pt>
                <c:pt idx="498">
                  <c:v>45112</c:v>
                </c:pt>
                <c:pt idx="499">
                  <c:v>45110</c:v>
                </c:pt>
                <c:pt idx="500">
                  <c:v>45107</c:v>
                </c:pt>
                <c:pt idx="501">
                  <c:v>45106</c:v>
                </c:pt>
                <c:pt idx="502">
                  <c:v>45105</c:v>
                </c:pt>
                <c:pt idx="503">
                  <c:v>45104</c:v>
                </c:pt>
                <c:pt idx="504">
                  <c:v>45103</c:v>
                </c:pt>
                <c:pt idx="505">
                  <c:v>45100</c:v>
                </c:pt>
                <c:pt idx="506">
                  <c:v>45099</c:v>
                </c:pt>
                <c:pt idx="507">
                  <c:v>45098</c:v>
                </c:pt>
                <c:pt idx="508">
                  <c:v>45097</c:v>
                </c:pt>
                <c:pt idx="509">
                  <c:v>45093</c:v>
                </c:pt>
                <c:pt idx="510">
                  <c:v>45092</c:v>
                </c:pt>
                <c:pt idx="511">
                  <c:v>45091</c:v>
                </c:pt>
                <c:pt idx="512">
                  <c:v>45090</c:v>
                </c:pt>
                <c:pt idx="513">
                  <c:v>45089</c:v>
                </c:pt>
                <c:pt idx="514">
                  <c:v>45086</c:v>
                </c:pt>
                <c:pt idx="515">
                  <c:v>45085</c:v>
                </c:pt>
                <c:pt idx="516">
                  <c:v>45084</c:v>
                </c:pt>
                <c:pt idx="517">
                  <c:v>45083</c:v>
                </c:pt>
                <c:pt idx="518">
                  <c:v>45082</c:v>
                </c:pt>
                <c:pt idx="519">
                  <c:v>45079</c:v>
                </c:pt>
                <c:pt idx="520">
                  <c:v>45078</c:v>
                </c:pt>
                <c:pt idx="521">
                  <c:v>45077</c:v>
                </c:pt>
                <c:pt idx="522">
                  <c:v>45076</c:v>
                </c:pt>
                <c:pt idx="523">
                  <c:v>45072</c:v>
                </c:pt>
                <c:pt idx="524">
                  <c:v>45071</c:v>
                </c:pt>
                <c:pt idx="525">
                  <c:v>45070</c:v>
                </c:pt>
                <c:pt idx="526">
                  <c:v>45069</c:v>
                </c:pt>
                <c:pt idx="527">
                  <c:v>45068</c:v>
                </c:pt>
                <c:pt idx="528">
                  <c:v>45065</c:v>
                </c:pt>
                <c:pt idx="529">
                  <c:v>45064</c:v>
                </c:pt>
                <c:pt idx="530">
                  <c:v>45063</c:v>
                </c:pt>
                <c:pt idx="531">
                  <c:v>45062</c:v>
                </c:pt>
                <c:pt idx="532">
                  <c:v>45061</c:v>
                </c:pt>
                <c:pt idx="533">
                  <c:v>45058</c:v>
                </c:pt>
                <c:pt idx="534">
                  <c:v>45057</c:v>
                </c:pt>
                <c:pt idx="535">
                  <c:v>45056</c:v>
                </c:pt>
                <c:pt idx="536">
                  <c:v>45055</c:v>
                </c:pt>
                <c:pt idx="537">
                  <c:v>45054</c:v>
                </c:pt>
                <c:pt idx="538">
                  <c:v>45051</c:v>
                </c:pt>
                <c:pt idx="539">
                  <c:v>45050</c:v>
                </c:pt>
                <c:pt idx="540">
                  <c:v>45049</c:v>
                </c:pt>
                <c:pt idx="541">
                  <c:v>45048</c:v>
                </c:pt>
                <c:pt idx="542">
                  <c:v>45047</c:v>
                </c:pt>
                <c:pt idx="543">
                  <c:v>45044</c:v>
                </c:pt>
                <c:pt idx="544">
                  <c:v>45043</c:v>
                </c:pt>
                <c:pt idx="545">
                  <c:v>45042</c:v>
                </c:pt>
                <c:pt idx="546">
                  <c:v>45041</c:v>
                </c:pt>
                <c:pt idx="547">
                  <c:v>45040</c:v>
                </c:pt>
                <c:pt idx="548">
                  <c:v>45037</c:v>
                </c:pt>
                <c:pt idx="549">
                  <c:v>45036</c:v>
                </c:pt>
                <c:pt idx="550">
                  <c:v>45035</c:v>
                </c:pt>
                <c:pt idx="551">
                  <c:v>45034</c:v>
                </c:pt>
                <c:pt idx="552">
                  <c:v>45033</c:v>
                </c:pt>
                <c:pt idx="553">
                  <c:v>45030</c:v>
                </c:pt>
                <c:pt idx="554">
                  <c:v>45029</c:v>
                </c:pt>
                <c:pt idx="555">
                  <c:v>45028</c:v>
                </c:pt>
                <c:pt idx="556">
                  <c:v>45027</c:v>
                </c:pt>
                <c:pt idx="557">
                  <c:v>45026</c:v>
                </c:pt>
                <c:pt idx="558">
                  <c:v>45022</c:v>
                </c:pt>
                <c:pt idx="559">
                  <c:v>45021</c:v>
                </c:pt>
                <c:pt idx="560">
                  <c:v>45020</c:v>
                </c:pt>
                <c:pt idx="561">
                  <c:v>45019</c:v>
                </c:pt>
                <c:pt idx="562">
                  <c:v>45016</c:v>
                </c:pt>
                <c:pt idx="563">
                  <c:v>45015</c:v>
                </c:pt>
                <c:pt idx="564">
                  <c:v>45014</c:v>
                </c:pt>
                <c:pt idx="565">
                  <c:v>45013</c:v>
                </c:pt>
                <c:pt idx="566">
                  <c:v>45012</c:v>
                </c:pt>
                <c:pt idx="567">
                  <c:v>45009</c:v>
                </c:pt>
                <c:pt idx="568">
                  <c:v>45008</c:v>
                </c:pt>
                <c:pt idx="569">
                  <c:v>45007</c:v>
                </c:pt>
                <c:pt idx="570">
                  <c:v>45006</c:v>
                </c:pt>
                <c:pt idx="571">
                  <c:v>45005</c:v>
                </c:pt>
                <c:pt idx="572">
                  <c:v>45002</c:v>
                </c:pt>
                <c:pt idx="573">
                  <c:v>45001</c:v>
                </c:pt>
                <c:pt idx="574">
                  <c:v>45000</c:v>
                </c:pt>
                <c:pt idx="575">
                  <c:v>44999</c:v>
                </c:pt>
                <c:pt idx="576">
                  <c:v>44998</c:v>
                </c:pt>
                <c:pt idx="577">
                  <c:v>44995</c:v>
                </c:pt>
                <c:pt idx="578">
                  <c:v>44994</c:v>
                </c:pt>
                <c:pt idx="579">
                  <c:v>44993</c:v>
                </c:pt>
                <c:pt idx="580">
                  <c:v>44992</c:v>
                </c:pt>
                <c:pt idx="581">
                  <c:v>44991</c:v>
                </c:pt>
                <c:pt idx="582">
                  <c:v>44988</c:v>
                </c:pt>
                <c:pt idx="583">
                  <c:v>44987</c:v>
                </c:pt>
                <c:pt idx="584">
                  <c:v>44986</c:v>
                </c:pt>
                <c:pt idx="585">
                  <c:v>44985</c:v>
                </c:pt>
                <c:pt idx="586">
                  <c:v>44984</c:v>
                </c:pt>
                <c:pt idx="587">
                  <c:v>44981</c:v>
                </c:pt>
                <c:pt idx="588">
                  <c:v>44980</c:v>
                </c:pt>
                <c:pt idx="589">
                  <c:v>44979</c:v>
                </c:pt>
                <c:pt idx="590">
                  <c:v>44978</c:v>
                </c:pt>
                <c:pt idx="591">
                  <c:v>44974</c:v>
                </c:pt>
                <c:pt idx="592">
                  <c:v>44973</c:v>
                </c:pt>
                <c:pt idx="593">
                  <c:v>44972</c:v>
                </c:pt>
                <c:pt idx="594">
                  <c:v>44971</c:v>
                </c:pt>
                <c:pt idx="595">
                  <c:v>44970</c:v>
                </c:pt>
                <c:pt idx="596">
                  <c:v>44967</c:v>
                </c:pt>
                <c:pt idx="597">
                  <c:v>44966</c:v>
                </c:pt>
                <c:pt idx="598">
                  <c:v>44965</c:v>
                </c:pt>
                <c:pt idx="599">
                  <c:v>44964</c:v>
                </c:pt>
                <c:pt idx="600">
                  <c:v>44963</c:v>
                </c:pt>
                <c:pt idx="601">
                  <c:v>44960</c:v>
                </c:pt>
                <c:pt idx="602">
                  <c:v>44959</c:v>
                </c:pt>
                <c:pt idx="603">
                  <c:v>44958</c:v>
                </c:pt>
                <c:pt idx="604">
                  <c:v>44957</c:v>
                </c:pt>
                <c:pt idx="605">
                  <c:v>44956</c:v>
                </c:pt>
                <c:pt idx="606">
                  <c:v>44953</c:v>
                </c:pt>
                <c:pt idx="607">
                  <c:v>44952</c:v>
                </c:pt>
                <c:pt idx="608">
                  <c:v>44951</c:v>
                </c:pt>
                <c:pt idx="609">
                  <c:v>44950</c:v>
                </c:pt>
                <c:pt idx="610">
                  <c:v>44949</c:v>
                </c:pt>
                <c:pt idx="611">
                  <c:v>44946</c:v>
                </c:pt>
                <c:pt idx="612">
                  <c:v>44945</c:v>
                </c:pt>
                <c:pt idx="613">
                  <c:v>44944</c:v>
                </c:pt>
                <c:pt idx="614">
                  <c:v>44943</c:v>
                </c:pt>
                <c:pt idx="615">
                  <c:v>44939</c:v>
                </c:pt>
                <c:pt idx="616">
                  <c:v>44938</c:v>
                </c:pt>
                <c:pt idx="617">
                  <c:v>44937</c:v>
                </c:pt>
                <c:pt idx="618">
                  <c:v>44936</c:v>
                </c:pt>
                <c:pt idx="619">
                  <c:v>44935</c:v>
                </c:pt>
                <c:pt idx="620">
                  <c:v>44932</c:v>
                </c:pt>
                <c:pt idx="621">
                  <c:v>44931</c:v>
                </c:pt>
                <c:pt idx="622">
                  <c:v>44930</c:v>
                </c:pt>
                <c:pt idx="623">
                  <c:v>44929</c:v>
                </c:pt>
                <c:pt idx="624">
                  <c:v>44925</c:v>
                </c:pt>
                <c:pt idx="625">
                  <c:v>44924</c:v>
                </c:pt>
                <c:pt idx="626">
                  <c:v>44923</c:v>
                </c:pt>
                <c:pt idx="627">
                  <c:v>44922</c:v>
                </c:pt>
                <c:pt idx="628">
                  <c:v>44918</c:v>
                </c:pt>
                <c:pt idx="629">
                  <c:v>44917</c:v>
                </c:pt>
                <c:pt idx="630">
                  <c:v>44916</c:v>
                </c:pt>
                <c:pt idx="631">
                  <c:v>44915</c:v>
                </c:pt>
                <c:pt idx="632">
                  <c:v>44914</c:v>
                </c:pt>
                <c:pt idx="633">
                  <c:v>44911</c:v>
                </c:pt>
                <c:pt idx="634">
                  <c:v>44910</c:v>
                </c:pt>
                <c:pt idx="635">
                  <c:v>44909</c:v>
                </c:pt>
                <c:pt idx="636">
                  <c:v>44908</c:v>
                </c:pt>
                <c:pt idx="637">
                  <c:v>44907</c:v>
                </c:pt>
                <c:pt idx="638">
                  <c:v>44904</c:v>
                </c:pt>
                <c:pt idx="639">
                  <c:v>44903</c:v>
                </c:pt>
                <c:pt idx="640">
                  <c:v>44902</c:v>
                </c:pt>
                <c:pt idx="641">
                  <c:v>44901</c:v>
                </c:pt>
                <c:pt idx="642">
                  <c:v>44900</c:v>
                </c:pt>
                <c:pt idx="643">
                  <c:v>44897</c:v>
                </c:pt>
                <c:pt idx="644">
                  <c:v>44896</c:v>
                </c:pt>
                <c:pt idx="645">
                  <c:v>44895</c:v>
                </c:pt>
                <c:pt idx="646">
                  <c:v>44894</c:v>
                </c:pt>
                <c:pt idx="647">
                  <c:v>44893</c:v>
                </c:pt>
                <c:pt idx="648">
                  <c:v>44890</c:v>
                </c:pt>
                <c:pt idx="649">
                  <c:v>44888</c:v>
                </c:pt>
                <c:pt idx="650">
                  <c:v>44887</c:v>
                </c:pt>
                <c:pt idx="651">
                  <c:v>44886</c:v>
                </c:pt>
                <c:pt idx="652">
                  <c:v>44883</c:v>
                </c:pt>
                <c:pt idx="653">
                  <c:v>44882</c:v>
                </c:pt>
                <c:pt idx="654">
                  <c:v>44881</c:v>
                </c:pt>
                <c:pt idx="655">
                  <c:v>44880</c:v>
                </c:pt>
                <c:pt idx="656">
                  <c:v>44879</c:v>
                </c:pt>
                <c:pt idx="657">
                  <c:v>44875</c:v>
                </c:pt>
                <c:pt idx="658">
                  <c:v>44874</c:v>
                </c:pt>
                <c:pt idx="659">
                  <c:v>44873</c:v>
                </c:pt>
                <c:pt idx="660">
                  <c:v>44872</c:v>
                </c:pt>
                <c:pt idx="661">
                  <c:v>44869</c:v>
                </c:pt>
                <c:pt idx="662">
                  <c:v>44868</c:v>
                </c:pt>
                <c:pt idx="663">
                  <c:v>44867</c:v>
                </c:pt>
                <c:pt idx="664">
                  <c:v>44866</c:v>
                </c:pt>
                <c:pt idx="665">
                  <c:v>44865</c:v>
                </c:pt>
                <c:pt idx="666">
                  <c:v>44862</c:v>
                </c:pt>
                <c:pt idx="667">
                  <c:v>44861</c:v>
                </c:pt>
                <c:pt idx="668">
                  <c:v>44860</c:v>
                </c:pt>
                <c:pt idx="669">
                  <c:v>44859</c:v>
                </c:pt>
                <c:pt idx="670">
                  <c:v>44858</c:v>
                </c:pt>
                <c:pt idx="671">
                  <c:v>44855</c:v>
                </c:pt>
                <c:pt idx="672">
                  <c:v>44854</c:v>
                </c:pt>
                <c:pt idx="673">
                  <c:v>44853</c:v>
                </c:pt>
                <c:pt idx="674">
                  <c:v>44852</c:v>
                </c:pt>
                <c:pt idx="675">
                  <c:v>44851</c:v>
                </c:pt>
                <c:pt idx="676">
                  <c:v>44848</c:v>
                </c:pt>
                <c:pt idx="677">
                  <c:v>44847</c:v>
                </c:pt>
                <c:pt idx="678">
                  <c:v>44846</c:v>
                </c:pt>
                <c:pt idx="679">
                  <c:v>44845</c:v>
                </c:pt>
                <c:pt idx="680">
                  <c:v>44841</c:v>
                </c:pt>
                <c:pt idx="681">
                  <c:v>44840</c:v>
                </c:pt>
                <c:pt idx="682">
                  <c:v>44839</c:v>
                </c:pt>
                <c:pt idx="683">
                  <c:v>44838</c:v>
                </c:pt>
                <c:pt idx="684">
                  <c:v>44837</c:v>
                </c:pt>
                <c:pt idx="685">
                  <c:v>44834</c:v>
                </c:pt>
                <c:pt idx="686">
                  <c:v>44833</c:v>
                </c:pt>
                <c:pt idx="687">
                  <c:v>44832</c:v>
                </c:pt>
                <c:pt idx="688">
                  <c:v>44831</c:v>
                </c:pt>
                <c:pt idx="689">
                  <c:v>44830</c:v>
                </c:pt>
                <c:pt idx="690">
                  <c:v>44827</c:v>
                </c:pt>
                <c:pt idx="691">
                  <c:v>44826</c:v>
                </c:pt>
                <c:pt idx="692">
                  <c:v>44825</c:v>
                </c:pt>
                <c:pt idx="693">
                  <c:v>44824</c:v>
                </c:pt>
                <c:pt idx="694">
                  <c:v>44823</c:v>
                </c:pt>
                <c:pt idx="695">
                  <c:v>44820</c:v>
                </c:pt>
                <c:pt idx="696">
                  <c:v>44819</c:v>
                </c:pt>
                <c:pt idx="697">
                  <c:v>44818</c:v>
                </c:pt>
                <c:pt idx="698">
                  <c:v>44817</c:v>
                </c:pt>
                <c:pt idx="699">
                  <c:v>44816</c:v>
                </c:pt>
                <c:pt idx="700">
                  <c:v>44813</c:v>
                </c:pt>
                <c:pt idx="701">
                  <c:v>44812</c:v>
                </c:pt>
                <c:pt idx="702">
                  <c:v>44811</c:v>
                </c:pt>
                <c:pt idx="703">
                  <c:v>44810</c:v>
                </c:pt>
                <c:pt idx="704">
                  <c:v>44806</c:v>
                </c:pt>
                <c:pt idx="705">
                  <c:v>44805</c:v>
                </c:pt>
                <c:pt idx="706">
                  <c:v>44804</c:v>
                </c:pt>
                <c:pt idx="707">
                  <c:v>44803</c:v>
                </c:pt>
                <c:pt idx="708">
                  <c:v>44802</c:v>
                </c:pt>
                <c:pt idx="709">
                  <c:v>44799</c:v>
                </c:pt>
                <c:pt idx="710">
                  <c:v>44798</c:v>
                </c:pt>
                <c:pt idx="711">
                  <c:v>44797</c:v>
                </c:pt>
                <c:pt idx="712">
                  <c:v>44796</c:v>
                </c:pt>
                <c:pt idx="713">
                  <c:v>44795</c:v>
                </c:pt>
                <c:pt idx="714">
                  <c:v>44792</c:v>
                </c:pt>
                <c:pt idx="715">
                  <c:v>44791</c:v>
                </c:pt>
                <c:pt idx="716">
                  <c:v>44790</c:v>
                </c:pt>
                <c:pt idx="717">
                  <c:v>44789</c:v>
                </c:pt>
                <c:pt idx="718">
                  <c:v>44788</c:v>
                </c:pt>
                <c:pt idx="719">
                  <c:v>44785</c:v>
                </c:pt>
                <c:pt idx="720">
                  <c:v>44784</c:v>
                </c:pt>
                <c:pt idx="721">
                  <c:v>44783</c:v>
                </c:pt>
                <c:pt idx="722">
                  <c:v>44782</c:v>
                </c:pt>
                <c:pt idx="723">
                  <c:v>44781</c:v>
                </c:pt>
                <c:pt idx="724">
                  <c:v>44778</c:v>
                </c:pt>
                <c:pt idx="725">
                  <c:v>44777</c:v>
                </c:pt>
                <c:pt idx="726">
                  <c:v>44776</c:v>
                </c:pt>
                <c:pt idx="727">
                  <c:v>44775</c:v>
                </c:pt>
                <c:pt idx="728">
                  <c:v>44774</c:v>
                </c:pt>
                <c:pt idx="729">
                  <c:v>44771</c:v>
                </c:pt>
                <c:pt idx="730">
                  <c:v>44770</c:v>
                </c:pt>
                <c:pt idx="731">
                  <c:v>44769</c:v>
                </c:pt>
                <c:pt idx="732">
                  <c:v>44768</c:v>
                </c:pt>
                <c:pt idx="733">
                  <c:v>44767</c:v>
                </c:pt>
                <c:pt idx="734">
                  <c:v>44764</c:v>
                </c:pt>
                <c:pt idx="735">
                  <c:v>44763</c:v>
                </c:pt>
                <c:pt idx="736">
                  <c:v>44762</c:v>
                </c:pt>
                <c:pt idx="737">
                  <c:v>44761</c:v>
                </c:pt>
                <c:pt idx="738">
                  <c:v>44760</c:v>
                </c:pt>
                <c:pt idx="739">
                  <c:v>44757</c:v>
                </c:pt>
                <c:pt idx="740">
                  <c:v>44756</c:v>
                </c:pt>
                <c:pt idx="741">
                  <c:v>44755</c:v>
                </c:pt>
                <c:pt idx="742">
                  <c:v>44754</c:v>
                </c:pt>
                <c:pt idx="743">
                  <c:v>44753</c:v>
                </c:pt>
                <c:pt idx="744">
                  <c:v>44750</c:v>
                </c:pt>
                <c:pt idx="745">
                  <c:v>44749</c:v>
                </c:pt>
                <c:pt idx="746">
                  <c:v>44748</c:v>
                </c:pt>
                <c:pt idx="747">
                  <c:v>44747</c:v>
                </c:pt>
                <c:pt idx="748">
                  <c:v>44743</c:v>
                </c:pt>
                <c:pt idx="749">
                  <c:v>44742</c:v>
                </c:pt>
                <c:pt idx="750">
                  <c:v>44741</c:v>
                </c:pt>
                <c:pt idx="751">
                  <c:v>44740</c:v>
                </c:pt>
                <c:pt idx="752">
                  <c:v>44739</c:v>
                </c:pt>
                <c:pt idx="753">
                  <c:v>44736</c:v>
                </c:pt>
                <c:pt idx="754">
                  <c:v>44735</c:v>
                </c:pt>
                <c:pt idx="755">
                  <c:v>44734</c:v>
                </c:pt>
                <c:pt idx="756">
                  <c:v>44733</c:v>
                </c:pt>
                <c:pt idx="757">
                  <c:v>44729</c:v>
                </c:pt>
                <c:pt idx="758">
                  <c:v>44728</c:v>
                </c:pt>
                <c:pt idx="759">
                  <c:v>44727</c:v>
                </c:pt>
                <c:pt idx="760">
                  <c:v>44726</c:v>
                </c:pt>
                <c:pt idx="761">
                  <c:v>44725</c:v>
                </c:pt>
                <c:pt idx="762">
                  <c:v>44722</c:v>
                </c:pt>
                <c:pt idx="763">
                  <c:v>44721</c:v>
                </c:pt>
                <c:pt idx="764">
                  <c:v>44720</c:v>
                </c:pt>
                <c:pt idx="765">
                  <c:v>44719</c:v>
                </c:pt>
                <c:pt idx="766">
                  <c:v>44718</c:v>
                </c:pt>
                <c:pt idx="767">
                  <c:v>44715</c:v>
                </c:pt>
                <c:pt idx="768">
                  <c:v>44714</c:v>
                </c:pt>
                <c:pt idx="769">
                  <c:v>44713</c:v>
                </c:pt>
                <c:pt idx="770">
                  <c:v>44712</c:v>
                </c:pt>
                <c:pt idx="771">
                  <c:v>44708</c:v>
                </c:pt>
                <c:pt idx="772">
                  <c:v>44707</c:v>
                </c:pt>
                <c:pt idx="773">
                  <c:v>44706</c:v>
                </c:pt>
                <c:pt idx="774">
                  <c:v>44705</c:v>
                </c:pt>
                <c:pt idx="775">
                  <c:v>44704</c:v>
                </c:pt>
                <c:pt idx="776">
                  <c:v>44701</c:v>
                </c:pt>
                <c:pt idx="777">
                  <c:v>44700</c:v>
                </c:pt>
                <c:pt idx="778">
                  <c:v>44699</c:v>
                </c:pt>
                <c:pt idx="779">
                  <c:v>44698</c:v>
                </c:pt>
                <c:pt idx="780">
                  <c:v>44697</c:v>
                </c:pt>
                <c:pt idx="781">
                  <c:v>44694</c:v>
                </c:pt>
                <c:pt idx="782">
                  <c:v>44693</c:v>
                </c:pt>
                <c:pt idx="783">
                  <c:v>44692</c:v>
                </c:pt>
                <c:pt idx="784">
                  <c:v>44691</c:v>
                </c:pt>
                <c:pt idx="785">
                  <c:v>44690</c:v>
                </c:pt>
                <c:pt idx="786">
                  <c:v>44687</c:v>
                </c:pt>
                <c:pt idx="787">
                  <c:v>44686</c:v>
                </c:pt>
                <c:pt idx="788">
                  <c:v>44685</c:v>
                </c:pt>
                <c:pt idx="789">
                  <c:v>44684</c:v>
                </c:pt>
                <c:pt idx="790">
                  <c:v>44683</c:v>
                </c:pt>
                <c:pt idx="791">
                  <c:v>44680</c:v>
                </c:pt>
                <c:pt idx="792">
                  <c:v>44679</c:v>
                </c:pt>
                <c:pt idx="793">
                  <c:v>44678</c:v>
                </c:pt>
                <c:pt idx="794">
                  <c:v>44677</c:v>
                </c:pt>
                <c:pt idx="795">
                  <c:v>44676</c:v>
                </c:pt>
                <c:pt idx="796">
                  <c:v>44673</c:v>
                </c:pt>
                <c:pt idx="797">
                  <c:v>44672</c:v>
                </c:pt>
                <c:pt idx="798">
                  <c:v>44671</c:v>
                </c:pt>
                <c:pt idx="799">
                  <c:v>44670</c:v>
                </c:pt>
                <c:pt idx="800">
                  <c:v>44669</c:v>
                </c:pt>
                <c:pt idx="801">
                  <c:v>44665</c:v>
                </c:pt>
                <c:pt idx="802">
                  <c:v>44664</c:v>
                </c:pt>
                <c:pt idx="803">
                  <c:v>44663</c:v>
                </c:pt>
                <c:pt idx="804">
                  <c:v>44662</c:v>
                </c:pt>
                <c:pt idx="805">
                  <c:v>44659</c:v>
                </c:pt>
                <c:pt idx="806">
                  <c:v>44658</c:v>
                </c:pt>
                <c:pt idx="807">
                  <c:v>44657</c:v>
                </c:pt>
                <c:pt idx="808">
                  <c:v>44656</c:v>
                </c:pt>
                <c:pt idx="809">
                  <c:v>44655</c:v>
                </c:pt>
                <c:pt idx="810">
                  <c:v>44652</c:v>
                </c:pt>
                <c:pt idx="811">
                  <c:v>44651</c:v>
                </c:pt>
                <c:pt idx="812">
                  <c:v>44650</c:v>
                </c:pt>
                <c:pt idx="813">
                  <c:v>44649</c:v>
                </c:pt>
                <c:pt idx="814">
                  <c:v>44648</c:v>
                </c:pt>
                <c:pt idx="815">
                  <c:v>44645</c:v>
                </c:pt>
                <c:pt idx="816">
                  <c:v>44644</c:v>
                </c:pt>
                <c:pt idx="817">
                  <c:v>44643</c:v>
                </c:pt>
                <c:pt idx="818">
                  <c:v>44642</c:v>
                </c:pt>
                <c:pt idx="819">
                  <c:v>44641</c:v>
                </c:pt>
                <c:pt idx="820">
                  <c:v>44638</c:v>
                </c:pt>
                <c:pt idx="821">
                  <c:v>44637</c:v>
                </c:pt>
                <c:pt idx="822">
                  <c:v>44636</c:v>
                </c:pt>
                <c:pt idx="823">
                  <c:v>44635</c:v>
                </c:pt>
                <c:pt idx="824">
                  <c:v>44634</c:v>
                </c:pt>
                <c:pt idx="825">
                  <c:v>44631</c:v>
                </c:pt>
                <c:pt idx="826">
                  <c:v>44630</c:v>
                </c:pt>
                <c:pt idx="827">
                  <c:v>44629</c:v>
                </c:pt>
                <c:pt idx="828">
                  <c:v>44628</c:v>
                </c:pt>
                <c:pt idx="829">
                  <c:v>44627</c:v>
                </c:pt>
                <c:pt idx="830">
                  <c:v>44624</c:v>
                </c:pt>
                <c:pt idx="831">
                  <c:v>44623</c:v>
                </c:pt>
                <c:pt idx="832">
                  <c:v>44622</c:v>
                </c:pt>
                <c:pt idx="833">
                  <c:v>44621</c:v>
                </c:pt>
                <c:pt idx="834">
                  <c:v>44620</c:v>
                </c:pt>
                <c:pt idx="835">
                  <c:v>44617</c:v>
                </c:pt>
                <c:pt idx="836">
                  <c:v>44616</c:v>
                </c:pt>
                <c:pt idx="837">
                  <c:v>44615</c:v>
                </c:pt>
                <c:pt idx="838">
                  <c:v>44614</c:v>
                </c:pt>
                <c:pt idx="839">
                  <c:v>44610</c:v>
                </c:pt>
                <c:pt idx="840">
                  <c:v>44609</c:v>
                </c:pt>
                <c:pt idx="841">
                  <c:v>44608</c:v>
                </c:pt>
                <c:pt idx="842">
                  <c:v>44607</c:v>
                </c:pt>
                <c:pt idx="843">
                  <c:v>44606</c:v>
                </c:pt>
                <c:pt idx="844">
                  <c:v>44603</c:v>
                </c:pt>
                <c:pt idx="845">
                  <c:v>44602</c:v>
                </c:pt>
                <c:pt idx="846">
                  <c:v>44601</c:v>
                </c:pt>
                <c:pt idx="847">
                  <c:v>44600</c:v>
                </c:pt>
                <c:pt idx="848">
                  <c:v>44599</c:v>
                </c:pt>
                <c:pt idx="849">
                  <c:v>44596</c:v>
                </c:pt>
                <c:pt idx="850">
                  <c:v>44595</c:v>
                </c:pt>
                <c:pt idx="851">
                  <c:v>44594</c:v>
                </c:pt>
                <c:pt idx="852">
                  <c:v>44593</c:v>
                </c:pt>
                <c:pt idx="853">
                  <c:v>44592</c:v>
                </c:pt>
                <c:pt idx="854">
                  <c:v>44589</c:v>
                </c:pt>
                <c:pt idx="855">
                  <c:v>44588</c:v>
                </c:pt>
                <c:pt idx="856">
                  <c:v>44587</c:v>
                </c:pt>
                <c:pt idx="857">
                  <c:v>44586</c:v>
                </c:pt>
                <c:pt idx="858">
                  <c:v>44585</c:v>
                </c:pt>
                <c:pt idx="859">
                  <c:v>44582</c:v>
                </c:pt>
                <c:pt idx="860">
                  <c:v>44581</c:v>
                </c:pt>
                <c:pt idx="861">
                  <c:v>44580</c:v>
                </c:pt>
                <c:pt idx="862">
                  <c:v>44579</c:v>
                </c:pt>
                <c:pt idx="863">
                  <c:v>44575</c:v>
                </c:pt>
                <c:pt idx="864">
                  <c:v>44574</c:v>
                </c:pt>
                <c:pt idx="865">
                  <c:v>44573</c:v>
                </c:pt>
                <c:pt idx="866">
                  <c:v>44572</c:v>
                </c:pt>
                <c:pt idx="867">
                  <c:v>44571</c:v>
                </c:pt>
                <c:pt idx="868">
                  <c:v>44568</c:v>
                </c:pt>
                <c:pt idx="869">
                  <c:v>44567</c:v>
                </c:pt>
                <c:pt idx="870">
                  <c:v>44566</c:v>
                </c:pt>
                <c:pt idx="871">
                  <c:v>44565</c:v>
                </c:pt>
                <c:pt idx="872">
                  <c:v>44564</c:v>
                </c:pt>
                <c:pt idx="873">
                  <c:v>44561</c:v>
                </c:pt>
                <c:pt idx="874">
                  <c:v>44560</c:v>
                </c:pt>
                <c:pt idx="875">
                  <c:v>44559</c:v>
                </c:pt>
                <c:pt idx="876">
                  <c:v>44558</c:v>
                </c:pt>
                <c:pt idx="877">
                  <c:v>44557</c:v>
                </c:pt>
                <c:pt idx="878">
                  <c:v>44553</c:v>
                </c:pt>
                <c:pt idx="879">
                  <c:v>44552</c:v>
                </c:pt>
                <c:pt idx="880">
                  <c:v>44551</c:v>
                </c:pt>
                <c:pt idx="881">
                  <c:v>44550</c:v>
                </c:pt>
                <c:pt idx="882">
                  <c:v>44547</c:v>
                </c:pt>
                <c:pt idx="883">
                  <c:v>44546</c:v>
                </c:pt>
                <c:pt idx="884">
                  <c:v>44545</c:v>
                </c:pt>
                <c:pt idx="885">
                  <c:v>44544</c:v>
                </c:pt>
                <c:pt idx="886">
                  <c:v>44543</c:v>
                </c:pt>
                <c:pt idx="887">
                  <c:v>44540</c:v>
                </c:pt>
                <c:pt idx="888">
                  <c:v>44539</c:v>
                </c:pt>
                <c:pt idx="889">
                  <c:v>44538</c:v>
                </c:pt>
                <c:pt idx="890">
                  <c:v>44537</c:v>
                </c:pt>
                <c:pt idx="891">
                  <c:v>44536</c:v>
                </c:pt>
                <c:pt idx="892">
                  <c:v>44533</c:v>
                </c:pt>
                <c:pt idx="893">
                  <c:v>44532</c:v>
                </c:pt>
                <c:pt idx="894">
                  <c:v>44531</c:v>
                </c:pt>
                <c:pt idx="895">
                  <c:v>44530</c:v>
                </c:pt>
                <c:pt idx="896">
                  <c:v>44529</c:v>
                </c:pt>
                <c:pt idx="897">
                  <c:v>44526</c:v>
                </c:pt>
                <c:pt idx="898">
                  <c:v>44524</c:v>
                </c:pt>
                <c:pt idx="899">
                  <c:v>44523</c:v>
                </c:pt>
                <c:pt idx="900">
                  <c:v>44522</c:v>
                </c:pt>
                <c:pt idx="901">
                  <c:v>44519</c:v>
                </c:pt>
                <c:pt idx="902">
                  <c:v>44518</c:v>
                </c:pt>
                <c:pt idx="903">
                  <c:v>44517</c:v>
                </c:pt>
                <c:pt idx="904">
                  <c:v>44516</c:v>
                </c:pt>
                <c:pt idx="905">
                  <c:v>44515</c:v>
                </c:pt>
                <c:pt idx="906">
                  <c:v>44512</c:v>
                </c:pt>
                <c:pt idx="907">
                  <c:v>44510</c:v>
                </c:pt>
                <c:pt idx="908">
                  <c:v>44509</c:v>
                </c:pt>
                <c:pt idx="909">
                  <c:v>44508</c:v>
                </c:pt>
                <c:pt idx="910">
                  <c:v>44505</c:v>
                </c:pt>
                <c:pt idx="911">
                  <c:v>44504</c:v>
                </c:pt>
                <c:pt idx="912">
                  <c:v>44503</c:v>
                </c:pt>
                <c:pt idx="913">
                  <c:v>44502</c:v>
                </c:pt>
                <c:pt idx="914">
                  <c:v>44501</c:v>
                </c:pt>
                <c:pt idx="915">
                  <c:v>44498</c:v>
                </c:pt>
                <c:pt idx="916">
                  <c:v>44497</c:v>
                </c:pt>
                <c:pt idx="917">
                  <c:v>44496</c:v>
                </c:pt>
                <c:pt idx="918">
                  <c:v>44495</c:v>
                </c:pt>
                <c:pt idx="919">
                  <c:v>44494</c:v>
                </c:pt>
                <c:pt idx="920">
                  <c:v>44491</c:v>
                </c:pt>
                <c:pt idx="921">
                  <c:v>44490</c:v>
                </c:pt>
                <c:pt idx="922">
                  <c:v>44489</c:v>
                </c:pt>
                <c:pt idx="923">
                  <c:v>44488</c:v>
                </c:pt>
                <c:pt idx="924">
                  <c:v>44487</c:v>
                </c:pt>
                <c:pt idx="925">
                  <c:v>44484</c:v>
                </c:pt>
                <c:pt idx="926">
                  <c:v>44483</c:v>
                </c:pt>
                <c:pt idx="927">
                  <c:v>44482</c:v>
                </c:pt>
                <c:pt idx="928">
                  <c:v>44481</c:v>
                </c:pt>
                <c:pt idx="929">
                  <c:v>44477</c:v>
                </c:pt>
                <c:pt idx="930">
                  <c:v>44476</c:v>
                </c:pt>
                <c:pt idx="931">
                  <c:v>44475</c:v>
                </c:pt>
                <c:pt idx="932">
                  <c:v>44474</c:v>
                </c:pt>
                <c:pt idx="933">
                  <c:v>44473</c:v>
                </c:pt>
                <c:pt idx="934">
                  <c:v>44470</c:v>
                </c:pt>
                <c:pt idx="935">
                  <c:v>44469</c:v>
                </c:pt>
                <c:pt idx="936">
                  <c:v>44468</c:v>
                </c:pt>
                <c:pt idx="937">
                  <c:v>44467</c:v>
                </c:pt>
                <c:pt idx="938">
                  <c:v>44466</c:v>
                </c:pt>
                <c:pt idx="939">
                  <c:v>44463</c:v>
                </c:pt>
                <c:pt idx="940">
                  <c:v>44462</c:v>
                </c:pt>
                <c:pt idx="941">
                  <c:v>44461</c:v>
                </c:pt>
                <c:pt idx="942">
                  <c:v>44460</c:v>
                </c:pt>
                <c:pt idx="943">
                  <c:v>44459</c:v>
                </c:pt>
                <c:pt idx="944">
                  <c:v>44456</c:v>
                </c:pt>
                <c:pt idx="945">
                  <c:v>44455</c:v>
                </c:pt>
                <c:pt idx="946">
                  <c:v>44454</c:v>
                </c:pt>
                <c:pt idx="947">
                  <c:v>44453</c:v>
                </c:pt>
                <c:pt idx="948">
                  <c:v>44452</c:v>
                </c:pt>
                <c:pt idx="949">
                  <c:v>44449</c:v>
                </c:pt>
                <c:pt idx="950">
                  <c:v>44448</c:v>
                </c:pt>
                <c:pt idx="951">
                  <c:v>44447</c:v>
                </c:pt>
                <c:pt idx="952">
                  <c:v>44446</c:v>
                </c:pt>
                <c:pt idx="953">
                  <c:v>44442</c:v>
                </c:pt>
                <c:pt idx="954">
                  <c:v>44441</c:v>
                </c:pt>
                <c:pt idx="955">
                  <c:v>44440</c:v>
                </c:pt>
                <c:pt idx="956">
                  <c:v>44439</c:v>
                </c:pt>
                <c:pt idx="957">
                  <c:v>44438</c:v>
                </c:pt>
                <c:pt idx="958">
                  <c:v>44435</c:v>
                </c:pt>
                <c:pt idx="959">
                  <c:v>44434</c:v>
                </c:pt>
                <c:pt idx="960">
                  <c:v>44433</c:v>
                </c:pt>
                <c:pt idx="961">
                  <c:v>44432</c:v>
                </c:pt>
                <c:pt idx="962">
                  <c:v>44431</c:v>
                </c:pt>
                <c:pt idx="963">
                  <c:v>44428</c:v>
                </c:pt>
                <c:pt idx="964">
                  <c:v>44427</c:v>
                </c:pt>
                <c:pt idx="965">
                  <c:v>44426</c:v>
                </c:pt>
                <c:pt idx="966">
                  <c:v>44425</c:v>
                </c:pt>
                <c:pt idx="967">
                  <c:v>44424</c:v>
                </c:pt>
                <c:pt idx="968">
                  <c:v>44421</c:v>
                </c:pt>
                <c:pt idx="969">
                  <c:v>44420</c:v>
                </c:pt>
                <c:pt idx="970">
                  <c:v>44419</c:v>
                </c:pt>
                <c:pt idx="971">
                  <c:v>44418</c:v>
                </c:pt>
                <c:pt idx="972">
                  <c:v>44417</c:v>
                </c:pt>
                <c:pt idx="973">
                  <c:v>44414</c:v>
                </c:pt>
                <c:pt idx="974">
                  <c:v>44413</c:v>
                </c:pt>
                <c:pt idx="975">
                  <c:v>44412</c:v>
                </c:pt>
                <c:pt idx="976">
                  <c:v>44411</c:v>
                </c:pt>
                <c:pt idx="977">
                  <c:v>44410</c:v>
                </c:pt>
                <c:pt idx="978">
                  <c:v>44407</c:v>
                </c:pt>
                <c:pt idx="979">
                  <c:v>44406</c:v>
                </c:pt>
                <c:pt idx="980">
                  <c:v>44405</c:v>
                </c:pt>
                <c:pt idx="981">
                  <c:v>44404</c:v>
                </c:pt>
                <c:pt idx="982">
                  <c:v>44403</c:v>
                </c:pt>
                <c:pt idx="983">
                  <c:v>44400</c:v>
                </c:pt>
                <c:pt idx="984">
                  <c:v>44399</c:v>
                </c:pt>
                <c:pt idx="985">
                  <c:v>44398</c:v>
                </c:pt>
                <c:pt idx="986">
                  <c:v>44397</c:v>
                </c:pt>
                <c:pt idx="987">
                  <c:v>44396</c:v>
                </c:pt>
                <c:pt idx="988">
                  <c:v>44393</c:v>
                </c:pt>
                <c:pt idx="989">
                  <c:v>44392</c:v>
                </c:pt>
                <c:pt idx="990">
                  <c:v>44391</c:v>
                </c:pt>
                <c:pt idx="991">
                  <c:v>44390</c:v>
                </c:pt>
                <c:pt idx="992">
                  <c:v>44389</c:v>
                </c:pt>
                <c:pt idx="993">
                  <c:v>44386</c:v>
                </c:pt>
                <c:pt idx="994">
                  <c:v>44385</c:v>
                </c:pt>
                <c:pt idx="995">
                  <c:v>44384</c:v>
                </c:pt>
                <c:pt idx="996">
                  <c:v>44383</c:v>
                </c:pt>
                <c:pt idx="997">
                  <c:v>44379</c:v>
                </c:pt>
                <c:pt idx="998">
                  <c:v>44378</c:v>
                </c:pt>
                <c:pt idx="999">
                  <c:v>44377</c:v>
                </c:pt>
                <c:pt idx="1000">
                  <c:v>44376</c:v>
                </c:pt>
                <c:pt idx="1001">
                  <c:v>44375</c:v>
                </c:pt>
                <c:pt idx="1002">
                  <c:v>44372</c:v>
                </c:pt>
                <c:pt idx="1003">
                  <c:v>44371</c:v>
                </c:pt>
                <c:pt idx="1004">
                  <c:v>44370</c:v>
                </c:pt>
                <c:pt idx="1005">
                  <c:v>44369</c:v>
                </c:pt>
                <c:pt idx="1006">
                  <c:v>44368</c:v>
                </c:pt>
                <c:pt idx="1007">
                  <c:v>44365</c:v>
                </c:pt>
                <c:pt idx="1008">
                  <c:v>44364</c:v>
                </c:pt>
                <c:pt idx="1009">
                  <c:v>44363</c:v>
                </c:pt>
                <c:pt idx="1010">
                  <c:v>44362</c:v>
                </c:pt>
                <c:pt idx="1011">
                  <c:v>44361</c:v>
                </c:pt>
                <c:pt idx="1012">
                  <c:v>44358</c:v>
                </c:pt>
                <c:pt idx="1013">
                  <c:v>44357</c:v>
                </c:pt>
                <c:pt idx="1014">
                  <c:v>44356</c:v>
                </c:pt>
                <c:pt idx="1015">
                  <c:v>44355</c:v>
                </c:pt>
                <c:pt idx="1016">
                  <c:v>44354</c:v>
                </c:pt>
                <c:pt idx="1017">
                  <c:v>44351</c:v>
                </c:pt>
                <c:pt idx="1018">
                  <c:v>44350</c:v>
                </c:pt>
                <c:pt idx="1019">
                  <c:v>44349</c:v>
                </c:pt>
                <c:pt idx="1020">
                  <c:v>44348</c:v>
                </c:pt>
                <c:pt idx="1021">
                  <c:v>44344</c:v>
                </c:pt>
                <c:pt idx="1022">
                  <c:v>44343</c:v>
                </c:pt>
                <c:pt idx="1023">
                  <c:v>44342</c:v>
                </c:pt>
                <c:pt idx="1024">
                  <c:v>44341</c:v>
                </c:pt>
                <c:pt idx="1025">
                  <c:v>44340</c:v>
                </c:pt>
                <c:pt idx="1026">
                  <c:v>44337</c:v>
                </c:pt>
                <c:pt idx="1027">
                  <c:v>44336</c:v>
                </c:pt>
                <c:pt idx="1028">
                  <c:v>44335</c:v>
                </c:pt>
                <c:pt idx="1029">
                  <c:v>44334</c:v>
                </c:pt>
                <c:pt idx="1030">
                  <c:v>44333</c:v>
                </c:pt>
                <c:pt idx="1031">
                  <c:v>44330</c:v>
                </c:pt>
                <c:pt idx="1032">
                  <c:v>44329</c:v>
                </c:pt>
                <c:pt idx="1033">
                  <c:v>44328</c:v>
                </c:pt>
                <c:pt idx="1034">
                  <c:v>44327</c:v>
                </c:pt>
                <c:pt idx="1035">
                  <c:v>44326</c:v>
                </c:pt>
                <c:pt idx="1036">
                  <c:v>44323</c:v>
                </c:pt>
                <c:pt idx="1037">
                  <c:v>44322</c:v>
                </c:pt>
                <c:pt idx="1038">
                  <c:v>44321</c:v>
                </c:pt>
                <c:pt idx="1039">
                  <c:v>44320</c:v>
                </c:pt>
                <c:pt idx="1040">
                  <c:v>44319</c:v>
                </c:pt>
                <c:pt idx="1041">
                  <c:v>44316</c:v>
                </c:pt>
                <c:pt idx="1042">
                  <c:v>44315</c:v>
                </c:pt>
                <c:pt idx="1043">
                  <c:v>44314</c:v>
                </c:pt>
                <c:pt idx="1044">
                  <c:v>44313</c:v>
                </c:pt>
                <c:pt idx="1045">
                  <c:v>44312</c:v>
                </c:pt>
                <c:pt idx="1046">
                  <c:v>44309</c:v>
                </c:pt>
                <c:pt idx="1047">
                  <c:v>44308</c:v>
                </c:pt>
                <c:pt idx="1048">
                  <c:v>44307</c:v>
                </c:pt>
                <c:pt idx="1049">
                  <c:v>44306</c:v>
                </c:pt>
                <c:pt idx="1050">
                  <c:v>44305</c:v>
                </c:pt>
                <c:pt idx="1051">
                  <c:v>44302</c:v>
                </c:pt>
                <c:pt idx="1052">
                  <c:v>44301</c:v>
                </c:pt>
                <c:pt idx="1053">
                  <c:v>44300</c:v>
                </c:pt>
                <c:pt idx="1054">
                  <c:v>44299</c:v>
                </c:pt>
                <c:pt idx="1055">
                  <c:v>44298</c:v>
                </c:pt>
                <c:pt idx="1056">
                  <c:v>44295</c:v>
                </c:pt>
                <c:pt idx="1057">
                  <c:v>44294</c:v>
                </c:pt>
                <c:pt idx="1058">
                  <c:v>44293</c:v>
                </c:pt>
                <c:pt idx="1059">
                  <c:v>44292</c:v>
                </c:pt>
                <c:pt idx="1060">
                  <c:v>44291</c:v>
                </c:pt>
                <c:pt idx="1061">
                  <c:v>44287</c:v>
                </c:pt>
                <c:pt idx="1062">
                  <c:v>44286</c:v>
                </c:pt>
                <c:pt idx="1063">
                  <c:v>44285</c:v>
                </c:pt>
                <c:pt idx="1064">
                  <c:v>44284</c:v>
                </c:pt>
                <c:pt idx="1065">
                  <c:v>44281</c:v>
                </c:pt>
                <c:pt idx="1066">
                  <c:v>44280</c:v>
                </c:pt>
                <c:pt idx="1067">
                  <c:v>44279</c:v>
                </c:pt>
                <c:pt idx="1068">
                  <c:v>44278</c:v>
                </c:pt>
                <c:pt idx="1069">
                  <c:v>44277</c:v>
                </c:pt>
                <c:pt idx="1070">
                  <c:v>44274</c:v>
                </c:pt>
                <c:pt idx="1071">
                  <c:v>44273</c:v>
                </c:pt>
                <c:pt idx="1072">
                  <c:v>44272</c:v>
                </c:pt>
                <c:pt idx="1073">
                  <c:v>44271</c:v>
                </c:pt>
                <c:pt idx="1074">
                  <c:v>44270</c:v>
                </c:pt>
                <c:pt idx="1075">
                  <c:v>44267</c:v>
                </c:pt>
                <c:pt idx="1076">
                  <c:v>44266</c:v>
                </c:pt>
                <c:pt idx="1077">
                  <c:v>44265</c:v>
                </c:pt>
                <c:pt idx="1078">
                  <c:v>44264</c:v>
                </c:pt>
                <c:pt idx="1079">
                  <c:v>44263</c:v>
                </c:pt>
                <c:pt idx="1080">
                  <c:v>44260</c:v>
                </c:pt>
                <c:pt idx="1081">
                  <c:v>44259</c:v>
                </c:pt>
                <c:pt idx="1082">
                  <c:v>44258</c:v>
                </c:pt>
                <c:pt idx="1083">
                  <c:v>44257</c:v>
                </c:pt>
                <c:pt idx="1084">
                  <c:v>44256</c:v>
                </c:pt>
                <c:pt idx="1085">
                  <c:v>44253</c:v>
                </c:pt>
                <c:pt idx="1086">
                  <c:v>44252</c:v>
                </c:pt>
                <c:pt idx="1087">
                  <c:v>44251</c:v>
                </c:pt>
                <c:pt idx="1088">
                  <c:v>44250</c:v>
                </c:pt>
                <c:pt idx="1089">
                  <c:v>44249</c:v>
                </c:pt>
                <c:pt idx="1090">
                  <c:v>44246</c:v>
                </c:pt>
                <c:pt idx="1091">
                  <c:v>44245</c:v>
                </c:pt>
                <c:pt idx="1092">
                  <c:v>44244</c:v>
                </c:pt>
                <c:pt idx="1093">
                  <c:v>44243</c:v>
                </c:pt>
                <c:pt idx="1094">
                  <c:v>44239</c:v>
                </c:pt>
                <c:pt idx="1095">
                  <c:v>44238</c:v>
                </c:pt>
                <c:pt idx="1096">
                  <c:v>44237</c:v>
                </c:pt>
                <c:pt idx="1097">
                  <c:v>44236</c:v>
                </c:pt>
                <c:pt idx="1098">
                  <c:v>44235</c:v>
                </c:pt>
                <c:pt idx="1099">
                  <c:v>44232</c:v>
                </c:pt>
                <c:pt idx="1100">
                  <c:v>44231</c:v>
                </c:pt>
                <c:pt idx="1101">
                  <c:v>44230</c:v>
                </c:pt>
                <c:pt idx="1102">
                  <c:v>44229</c:v>
                </c:pt>
                <c:pt idx="1103">
                  <c:v>44228</c:v>
                </c:pt>
                <c:pt idx="1104">
                  <c:v>44225</c:v>
                </c:pt>
                <c:pt idx="1105">
                  <c:v>44224</c:v>
                </c:pt>
                <c:pt idx="1106">
                  <c:v>44223</c:v>
                </c:pt>
                <c:pt idx="1107">
                  <c:v>44222</c:v>
                </c:pt>
                <c:pt idx="1108">
                  <c:v>44221</c:v>
                </c:pt>
                <c:pt idx="1109">
                  <c:v>44218</c:v>
                </c:pt>
                <c:pt idx="1110">
                  <c:v>44217</c:v>
                </c:pt>
                <c:pt idx="1111">
                  <c:v>44216</c:v>
                </c:pt>
                <c:pt idx="1112">
                  <c:v>44215</c:v>
                </c:pt>
                <c:pt idx="1113">
                  <c:v>44211</c:v>
                </c:pt>
                <c:pt idx="1114">
                  <c:v>44210</c:v>
                </c:pt>
                <c:pt idx="1115">
                  <c:v>44209</c:v>
                </c:pt>
                <c:pt idx="1116">
                  <c:v>44208</c:v>
                </c:pt>
                <c:pt idx="1117">
                  <c:v>44207</c:v>
                </c:pt>
                <c:pt idx="1118">
                  <c:v>44204</c:v>
                </c:pt>
                <c:pt idx="1119">
                  <c:v>44203</c:v>
                </c:pt>
                <c:pt idx="1120">
                  <c:v>44202</c:v>
                </c:pt>
                <c:pt idx="1121">
                  <c:v>44201</c:v>
                </c:pt>
                <c:pt idx="1122">
                  <c:v>44200</c:v>
                </c:pt>
                <c:pt idx="1123">
                  <c:v>44196</c:v>
                </c:pt>
                <c:pt idx="1124">
                  <c:v>44195</c:v>
                </c:pt>
                <c:pt idx="1125">
                  <c:v>44194</c:v>
                </c:pt>
                <c:pt idx="1126">
                  <c:v>44193</c:v>
                </c:pt>
                <c:pt idx="1127">
                  <c:v>44189</c:v>
                </c:pt>
                <c:pt idx="1128">
                  <c:v>44188</c:v>
                </c:pt>
                <c:pt idx="1129">
                  <c:v>44187</c:v>
                </c:pt>
                <c:pt idx="1130">
                  <c:v>44186</c:v>
                </c:pt>
                <c:pt idx="1131">
                  <c:v>44183</c:v>
                </c:pt>
                <c:pt idx="1132">
                  <c:v>44182</c:v>
                </c:pt>
                <c:pt idx="1133">
                  <c:v>44181</c:v>
                </c:pt>
                <c:pt idx="1134">
                  <c:v>44180</c:v>
                </c:pt>
                <c:pt idx="1135">
                  <c:v>44179</c:v>
                </c:pt>
                <c:pt idx="1136">
                  <c:v>44176</c:v>
                </c:pt>
                <c:pt idx="1137">
                  <c:v>44175</c:v>
                </c:pt>
                <c:pt idx="1138">
                  <c:v>44174</c:v>
                </c:pt>
                <c:pt idx="1139">
                  <c:v>44173</c:v>
                </c:pt>
                <c:pt idx="1140">
                  <c:v>44172</c:v>
                </c:pt>
                <c:pt idx="1141">
                  <c:v>44169</c:v>
                </c:pt>
                <c:pt idx="1142">
                  <c:v>44168</c:v>
                </c:pt>
                <c:pt idx="1143">
                  <c:v>44167</c:v>
                </c:pt>
                <c:pt idx="1144">
                  <c:v>44166</c:v>
                </c:pt>
                <c:pt idx="1145">
                  <c:v>44165</c:v>
                </c:pt>
                <c:pt idx="1146">
                  <c:v>44162</c:v>
                </c:pt>
                <c:pt idx="1147">
                  <c:v>44160</c:v>
                </c:pt>
                <c:pt idx="1148">
                  <c:v>44159</c:v>
                </c:pt>
                <c:pt idx="1149">
                  <c:v>44158</c:v>
                </c:pt>
                <c:pt idx="1150">
                  <c:v>44155</c:v>
                </c:pt>
                <c:pt idx="1151">
                  <c:v>44154</c:v>
                </c:pt>
                <c:pt idx="1152">
                  <c:v>44153</c:v>
                </c:pt>
                <c:pt idx="1153">
                  <c:v>44152</c:v>
                </c:pt>
                <c:pt idx="1154">
                  <c:v>44151</c:v>
                </c:pt>
                <c:pt idx="1155">
                  <c:v>44148</c:v>
                </c:pt>
                <c:pt idx="1156">
                  <c:v>44147</c:v>
                </c:pt>
                <c:pt idx="1157">
                  <c:v>44145</c:v>
                </c:pt>
                <c:pt idx="1158">
                  <c:v>44144</c:v>
                </c:pt>
                <c:pt idx="1159">
                  <c:v>44141</c:v>
                </c:pt>
                <c:pt idx="1160">
                  <c:v>44140</c:v>
                </c:pt>
                <c:pt idx="1161">
                  <c:v>44139</c:v>
                </c:pt>
                <c:pt idx="1162">
                  <c:v>44138</c:v>
                </c:pt>
                <c:pt idx="1163">
                  <c:v>44137</c:v>
                </c:pt>
                <c:pt idx="1164">
                  <c:v>44134</c:v>
                </c:pt>
                <c:pt idx="1165">
                  <c:v>44133</c:v>
                </c:pt>
                <c:pt idx="1166">
                  <c:v>44132</c:v>
                </c:pt>
                <c:pt idx="1167">
                  <c:v>44131</c:v>
                </c:pt>
                <c:pt idx="1168">
                  <c:v>44130</c:v>
                </c:pt>
                <c:pt idx="1169">
                  <c:v>44127</c:v>
                </c:pt>
                <c:pt idx="1170">
                  <c:v>44126</c:v>
                </c:pt>
                <c:pt idx="1171">
                  <c:v>44125</c:v>
                </c:pt>
                <c:pt idx="1172">
                  <c:v>44124</c:v>
                </c:pt>
                <c:pt idx="1173">
                  <c:v>44123</c:v>
                </c:pt>
                <c:pt idx="1174">
                  <c:v>44120</c:v>
                </c:pt>
                <c:pt idx="1175">
                  <c:v>44119</c:v>
                </c:pt>
                <c:pt idx="1176">
                  <c:v>44118</c:v>
                </c:pt>
                <c:pt idx="1177">
                  <c:v>44117</c:v>
                </c:pt>
                <c:pt idx="1178">
                  <c:v>44113</c:v>
                </c:pt>
                <c:pt idx="1179">
                  <c:v>44112</c:v>
                </c:pt>
                <c:pt idx="1180">
                  <c:v>44111</c:v>
                </c:pt>
                <c:pt idx="1181">
                  <c:v>44110</c:v>
                </c:pt>
                <c:pt idx="1182">
                  <c:v>44109</c:v>
                </c:pt>
                <c:pt idx="1183">
                  <c:v>44106</c:v>
                </c:pt>
                <c:pt idx="1184">
                  <c:v>44105</c:v>
                </c:pt>
                <c:pt idx="1185">
                  <c:v>44104</c:v>
                </c:pt>
                <c:pt idx="1186">
                  <c:v>44103</c:v>
                </c:pt>
                <c:pt idx="1187">
                  <c:v>44102</c:v>
                </c:pt>
                <c:pt idx="1188">
                  <c:v>44099</c:v>
                </c:pt>
                <c:pt idx="1189">
                  <c:v>44098</c:v>
                </c:pt>
                <c:pt idx="1190">
                  <c:v>44097</c:v>
                </c:pt>
                <c:pt idx="1191">
                  <c:v>44096</c:v>
                </c:pt>
                <c:pt idx="1192">
                  <c:v>44095</c:v>
                </c:pt>
                <c:pt idx="1193">
                  <c:v>44092</c:v>
                </c:pt>
                <c:pt idx="1194">
                  <c:v>44091</c:v>
                </c:pt>
                <c:pt idx="1195">
                  <c:v>44090</c:v>
                </c:pt>
                <c:pt idx="1196">
                  <c:v>44089</c:v>
                </c:pt>
                <c:pt idx="1197">
                  <c:v>44088</c:v>
                </c:pt>
                <c:pt idx="1198">
                  <c:v>44085</c:v>
                </c:pt>
                <c:pt idx="1199">
                  <c:v>44084</c:v>
                </c:pt>
                <c:pt idx="1200">
                  <c:v>44083</c:v>
                </c:pt>
                <c:pt idx="1201">
                  <c:v>44082</c:v>
                </c:pt>
                <c:pt idx="1202">
                  <c:v>44078</c:v>
                </c:pt>
                <c:pt idx="1203">
                  <c:v>44077</c:v>
                </c:pt>
                <c:pt idx="1204">
                  <c:v>44076</c:v>
                </c:pt>
                <c:pt idx="1205">
                  <c:v>44075</c:v>
                </c:pt>
                <c:pt idx="1206">
                  <c:v>44074</c:v>
                </c:pt>
                <c:pt idx="1207">
                  <c:v>44071</c:v>
                </c:pt>
                <c:pt idx="1208">
                  <c:v>44070</c:v>
                </c:pt>
                <c:pt idx="1209">
                  <c:v>44069</c:v>
                </c:pt>
                <c:pt idx="1210">
                  <c:v>44068</c:v>
                </c:pt>
                <c:pt idx="1211">
                  <c:v>44067</c:v>
                </c:pt>
                <c:pt idx="1212">
                  <c:v>44064</c:v>
                </c:pt>
                <c:pt idx="1213">
                  <c:v>44063</c:v>
                </c:pt>
                <c:pt idx="1214">
                  <c:v>44062</c:v>
                </c:pt>
                <c:pt idx="1215">
                  <c:v>44061</c:v>
                </c:pt>
                <c:pt idx="1216">
                  <c:v>44060</c:v>
                </c:pt>
                <c:pt idx="1217">
                  <c:v>44057</c:v>
                </c:pt>
                <c:pt idx="1218">
                  <c:v>44056</c:v>
                </c:pt>
                <c:pt idx="1219">
                  <c:v>44055</c:v>
                </c:pt>
                <c:pt idx="1220">
                  <c:v>44054</c:v>
                </c:pt>
                <c:pt idx="1221">
                  <c:v>44053</c:v>
                </c:pt>
                <c:pt idx="1222">
                  <c:v>44050</c:v>
                </c:pt>
                <c:pt idx="1223">
                  <c:v>44049</c:v>
                </c:pt>
                <c:pt idx="1224">
                  <c:v>44048</c:v>
                </c:pt>
                <c:pt idx="1225">
                  <c:v>44047</c:v>
                </c:pt>
                <c:pt idx="1226">
                  <c:v>44046</c:v>
                </c:pt>
                <c:pt idx="1227">
                  <c:v>44043</c:v>
                </c:pt>
                <c:pt idx="1228">
                  <c:v>44042</c:v>
                </c:pt>
                <c:pt idx="1229">
                  <c:v>44041</c:v>
                </c:pt>
                <c:pt idx="1230">
                  <c:v>44040</c:v>
                </c:pt>
                <c:pt idx="1231">
                  <c:v>44039</c:v>
                </c:pt>
                <c:pt idx="1232">
                  <c:v>44036</c:v>
                </c:pt>
                <c:pt idx="1233">
                  <c:v>44035</c:v>
                </c:pt>
                <c:pt idx="1234">
                  <c:v>44034</c:v>
                </c:pt>
                <c:pt idx="1235">
                  <c:v>44033</c:v>
                </c:pt>
                <c:pt idx="1236">
                  <c:v>44032</c:v>
                </c:pt>
                <c:pt idx="1237">
                  <c:v>44029</c:v>
                </c:pt>
                <c:pt idx="1238">
                  <c:v>44028</c:v>
                </c:pt>
                <c:pt idx="1239">
                  <c:v>44027</c:v>
                </c:pt>
                <c:pt idx="1240">
                  <c:v>44026</c:v>
                </c:pt>
                <c:pt idx="1241">
                  <c:v>44025</c:v>
                </c:pt>
                <c:pt idx="1242">
                  <c:v>44022</c:v>
                </c:pt>
                <c:pt idx="1243">
                  <c:v>44021</c:v>
                </c:pt>
                <c:pt idx="1244">
                  <c:v>44020</c:v>
                </c:pt>
                <c:pt idx="1245">
                  <c:v>44019</c:v>
                </c:pt>
                <c:pt idx="1246">
                  <c:v>44018</c:v>
                </c:pt>
              </c:numCache>
            </c:numRef>
          </c:cat>
          <c:val>
            <c:numRef>
              <c:f>Sheet1!$B$2:$B$1248</c:f>
              <c:numCache>
                <c:formatCode>General</c:formatCode>
                <c:ptCount val="1247"/>
                <c:pt idx="0">
                  <c:v>4.2885999999999997</c:v>
                </c:pt>
                <c:pt idx="1">
                  <c:v>4.2416</c:v>
                </c:pt>
                <c:pt idx="2">
                  <c:v>4.2279999999999998</c:v>
                </c:pt>
                <c:pt idx="3">
                  <c:v>4.2769000000000004</c:v>
                </c:pt>
                <c:pt idx="4">
                  <c:v>4.2416999999999998</c:v>
                </c:pt>
                <c:pt idx="5">
                  <c:v>4.2906000000000004</c:v>
                </c:pt>
                <c:pt idx="6">
                  <c:v>4.2945000000000002</c:v>
                </c:pt>
                <c:pt idx="7">
                  <c:v>4.3475000000000001</c:v>
                </c:pt>
                <c:pt idx="8">
                  <c:v>4.3750999999999998</c:v>
                </c:pt>
                <c:pt idx="9">
                  <c:v>4.3909000000000002</c:v>
                </c:pt>
                <c:pt idx="10">
                  <c:v>4.3887999999999998</c:v>
                </c:pt>
                <c:pt idx="11">
                  <c:v>4.4462000000000002</c:v>
                </c:pt>
                <c:pt idx="12">
                  <c:v>4.3986999999999998</c:v>
                </c:pt>
                <c:pt idx="13">
                  <c:v>4.3592000000000004</c:v>
                </c:pt>
                <c:pt idx="14">
                  <c:v>4.4203000000000001</c:v>
                </c:pt>
                <c:pt idx="15">
                  <c:v>4.4698000000000002</c:v>
                </c:pt>
                <c:pt idx="16">
                  <c:v>4.4737999999999998</c:v>
                </c:pt>
                <c:pt idx="17">
                  <c:v>4.5056000000000003</c:v>
                </c:pt>
                <c:pt idx="18">
                  <c:v>4.3906000000000001</c:v>
                </c:pt>
                <c:pt idx="19">
                  <c:v>4.3552</c:v>
                </c:pt>
                <c:pt idx="20">
                  <c:v>4.4537000000000004</c:v>
                </c:pt>
                <c:pt idx="21">
                  <c:v>4.4398999999999997</c:v>
                </c:pt>
                <c:pt idx="22">
                  <c:v>4.4004000000000003</c:v>
                </c:pt>
                <c:pt idx="23">
                  <c:v>4.4180000000000001</c:v>
                </c:pt>
                <c:pt idx="24">
                  <c:v>4.4772999999999996</c:v>
                </c:pt>
                <c:pt idx="25">
                  <c:v>4.4436</c:v>
                </c:pt>
                <c:pt idx="26">
                  <c:v>4.5110000000000001</c:v>
                </c:pt>
                <c:pt idx="27">
                  <c:v>4.5286999999999997</c:v>
                </c:pt>
                <c:pt idx="28">
                  <c:v>4.5984999999999996</c:v>
                </c:pt>
                <c:pt idx="29">
                  <c:v>4.4869000000000003</c:v>
                </c:pt>
                <c:pt idx="30">
                  <c:v>4.4474</c:v>
                </c:pt>
                <c:pt idx="31">
                  <c:v>4.4770000000000003</c:v>
                </c:pt>
                <c:pt idx="32">
                  <c:v>4.4314999999999998</c:v>
                </c:pt>
                <c:pt idx="33">
                  <c:v>4.5362999999999998</c:v>
                </c:pt>
                <c:pt idx="34">
                  <c:v>4.4649999999999999</c:v>
                </c:pt>
                <c:pt idx="35">
                  <c:v>4.4709000000000003</c:v>
                </c:pt>
                <c:pt idx="36">
                  <c:v>4.3784999999999998</c:v>
                </c:pt>
                <c:pt idx="37">
                  <c:v>4.3784999999999998</c:v>
                </c:pt>
                <c:pt idx="38">
                  <c:v>4.2694000000000001</c:v>
                </c:pt>
                <c:pt idx="39">
                  <c:v>4.2946</c:v>
                </c:pt>
                <c:pt idx="40">
                  <c:v>4.3433000000000002</c:v>
                </c:pt>
                <c:pt idx="41">
                  <c:v>4.3083</c:v>
                </c:pt>
                <c:pt idx="42">
                  <c:v>4.2176</c:v>
                </c:pt>
                <c:pt idx="43">
                  <c:v>4.1619000000000002</c:v>
                </c:pt>
                <c:pt idx="44">
                  <c:v>4.1715999999999998</c:v>
                </c:pt>
                <c:pt idx="45">
                  <c:v>4.2081999999999997</c:v>
                </c:pt>
                <c:pt idx="46">
                  <c:v>4.2352999999999996</c:v>
                </c:pt>
                <c:pt idx="47">
                  <c:v>4.3148999999999997</c:v>
                </c:pt>
                <c:pt idx="48">
                  <c:v>4.3811999999999998</c:v>
                </c:pt>
                <c:pt idx="49">
                  <c:v>4.4008000000000003</c:v>
                </c:pt>
                <c:pt idx="50">
                  <c:v>4.4105999999999996</c:v>
                </c:pt>
                <c:pt idx="51">
                  <c:v>4.3249000000000004</c:v>
                </c:pt>
                <c:pt idx="52">
                  <c:v>4.2767999999999997</c:v>
                </c:pt>
                <c:pt idx="53">
                  <c:v>4.3330000000000002</c:v>
                </c:pt>
                <c:pt idx="54">
                  <c:v>4.3738999999999999</c:v>
                </c:pt>
                <c:pt idx="55">
                  <c:v>4.4894999999999996</c:v>
                </c:pt>
                <c:pt idx="56">
                  <c:v>4.4249000000000001</c:v>
                </c:pt>
                <c:pt idx="57">
                  <c:v>4.3315000000000001</c:v>
                </c:pt>
                <c:pt idx="58">
                  <c:v>4.2929000000000004</c:v>
                </c:pt>
                <c:pt idx="59">
                  <c:v>4.1835000000000004</c:v>
                </c:pt>
                <c:pt idx="60">
                  <c:v>3.9943</c:v>
                </c:pt>
                <c:pt idx="61">
                  <c:v>4.0286</c:v>
                </c:pt>
                <c:pt idx="62">
                  <c:v>4.1307</c:v>
                </c:pt>
                <c:pt idx="63">
                  <c:v>4.1688999999999998</c:v>
                </c:pt>
                <c:pt idx="64">
                  <c:v>4.2053000000000003</c:v>
                </c:pt>
                <c:pt idx="65">
                  <c:v>4.2493999999999996</c:v>
                </c:pt>
                <c:pt idx="66">
                  <c:v>4.3594999999999997</c:v>
                </c:pt>
                <c:pt idx="67">
                  <c:v>4.3518999999999997</c:v>
                </c:pt>
                <c:pt idx="68">
                  <c:v>4.3132999999999999</c:v>
                </c:pt>
                <c:pt idx="69">
                  <c:v>4.3346</c:v>
                </c:pt>
                <c:pt idx="70">
                  <c:v>4.2462</c:v>
                </c:pt>
                <c:pt idx="71">
                  <c:v>4.2369000000000003</c:v>
                </c:pt>
                <c:pt idx="72">
                  <c:v>4.2427999999999999</c:v>
                </c:pt>
                <c:pt idx="73">
                  <c:v>4.2831000000000001</c:v>
                </c:pt>
                <c:pt idx="74">
                  <c:v>4.2984999999999998</c:v>
                </c:pt>
                <c:pt idx="75">
                  <c:v>4.3121</c:v>
                </c:pt>
                <c:pt idx="76">
                  <c:v>4.2682000000000002</c:v>
                </c:pt>
                <c:pt idx="77">
                  <c:v>4.3124000000000002</c:v>
                </c:pt>
                <c:pt idx="78">
                  <c:v>4.2798999999999996</c:v>
                </c:pt>
                <c:pt idx="79">
                  <c:v>4.2130999999999998</c:v>
                </c:pt>
                <c:pt idx="80">
                  <c:v>4.3010999999999999</c:v>
                </c:pt>
                <c:pt idx="81">
                  <c:v>4.2784000000000004</c:v>
                </c:pt>
                <c:pt idx="82">
                  <c:v>4.2785000000000002</c:v>
                </c:pt>
                <c:pt idx="83">
                  <c:v>4.2442000000000002</c:v>
                </c:pt>
                <c:pt idx="84">
                  <c:v>4.1551</c:v>
                </c:pt>
                <c:pt idx="85">
                  <c:v>4.2081999999999997</c:v>
                </c:pt>
                <c:pt idx="86">
                  <c:v>4.2599</c:v>
                </c:pt>
                <c:pt idx="87">
                  <c:v>4.2561999999999998</c:v>
                </c:pt>
                <c:pt idx="88">
                  <c:v>4.2945000000000002</c:v>
                </c:pt>
                <c:pt idx="89">
                  <c:v>4.4002999999999997</c:v>
                </c:pt>
                <c:pt idx="90">
                  <c:v>4.4313000000000002</c:v>
                </c:pt>
                <c:pt idx="91">
                  <c:v>4.5053000000000001</c:v>
                </c:pt>
                <c:pt idx="92">
                  <c:v>4.5327000000000002</c:v>
                </c:pt>
                <c:pt idx="93">
                  <c:v>4.5503</c:v>
                </c:pt>
                <c:pt idx="94">
                  <c:v>4.4762000000000004</c:v>
                </c:pt>
                <c:pt idx="95">
                  <c:v>4.5288000000000004</c:v>
                </c:pt>
                <c:pt idx="96">
                  <c:v>4.6208</c:v>
                </c:pt>
                <c:pt idx="97">
                  <c:v>4.5351999999999997</c:v>
                </c:pt>
                <c:pt idx="98">
                  <c:v>4.4968000000000004</c:v>
                </c:pt>
                <c:pt idx="99">
                  <c:v>4.4946999999999999</c:v>
                </c:pt>
                <c:pt idx="100">
                  <c:v>4.4341999999999997</c:v>
                </c:pt>
                <c:pt idx="101">
                  <c:v>4.4180999999999999</c:v>
                </c:pt>
                <c:pt idx="102">
                  <c:v>4.5105000000000004</c:v>
                </c:pt>
                <c:pt idx="103">
                  <c:v>4.5549999999999997</c:v>
                </c:pt>
                <c:pt idx="104">
                  <c:v>4.5387000000000004</c:v>
                </c:pt>
                <c:pt idx="105">
                  <c:v>4.5163000000000002</c:v>
                </c:pt>
                <c:pt idx="106">
                  <c:v>4.5284000000000004</c:v>
                </c:pt>
                <c:pt idx="107">
                  <c:v>4.5323000000000002</c:v>
                </c:pt>
                <c:pt idx="108">
                  <c:v>4.5343</c:v>
                </c:pt>
                <c:pt idx="109">
                  <c:v>4.6214000000000004</c:v>
                </c:pt>
                <c:pt idx="110">
                  <c:v>4.6436000000000002</c:v>
                </c:pt>
                <c:pt idx="111">
                  <c:v>4.6109</c:v>
                </c:pt>
                <c:pt idx="112">
                  <c:v>4.5763999999999996</c:v>
                </c:pt>
                <c:pt idx="113">
                  <c:v>4.6269999999999998</c:v>
                </c:pt>
                <c:pt idx="114">
                  <c:v>4.6124999999999998</c:v>
                </c:pt>
                <c:pt idx="115">
                  <c:v>4.6531000000000002</c:v>
                </c:pt>
                <c:pt idx="116">
                  <c:v>4.7923999999999998</c:v>
                </c:pt>
                <c:pt idx="117">
                  <c:v>4.7778999999999998</c:v>
                </c:pt>
                <c:pt idx="118">
                  <c:v>4.7591999999999999</c:v>
                </c:pt>
                <c:pt idx="119">
                  <c:v>4.6893000000000002</c:v>
                </c:pt>
                <c:pt idx="120">
                  <c:v>4.6891999999999996</c:v>
                </c:pt>
                <c:pt idx="121">
                  <c:v>4.6849999999999996</c:v>
                </c:pt>
                <c:pt idx="122">
                  <c:v>4.63</c:v>
                </c:pt>
                <c:pt idx="123">
                  <c:v>4.5975000000000001</c:v>
                </c:pt>
                <c:pt idx="124">
                  <c:v>4.5590000000000002</c:v>
                </c:pt>
                <c:pt idx="125">
                  <c:v>4.569</c:v>
                </c:pt>
                <c:pt idx="126">
                  <c:v>4.5327000000000002</c:v>
                </c:pt>
                <c:pt idx="127">
                  <c:v>4.6253000000000002</c:v>
                </c:pt>
                <c:pt idx="128">
                  <c:v>4.5827</c:v>
                </c:pt>
                <c:pt idx="129">
                  <c:v>4.5887000000000002</c:v>
                </c:pt>
                <c:pt idx="130">
                  <c:v>4.5865</c:v>
                </c:pt>
                <c:pt idx="131">
                  <c:v>4.5221999999999998</c:v>
                </c:pt>
                <c:pt idx="132">
                  <c:v>4.5621</c:v>
                </c:pt>
                <c:pt idx="133">
                  <c:v>4.5140000000000002</c:v>
                </c:pt>
                <c:pt idx="134">
                  <c:v>4.3986999999999998</c:v>
                </c:pt>
                <c:pt idx="135">
                  <c:v>4.3967000000000001</c:v>
                </c:pt>
                <c:pt idx="136">
                  <c:v>4.3967000000000001</c:v>
                </c:pt>
                <c:pt idx="137">
                  <c:v>4.3277999999999999</c:v>
                </c:pt>
                <c:pt idx="138">
                  <c:v>4.2710999999999997</c:v>
                </c:pt>
                <c:pt idx="139">
                  <c:v>4.2263000000000002</c:v>
                </c:pt>
                <c:pt idx="140">
                  <c:v>4.2012</c:v>
                </c:pt>
                <c:pt idx="141">
                  <c:v>4.1528999999999998</c:v>
                </c:pt>
                <c:pt idx="142">
                  <c:v>4.1760999999999999</c:v>
                </c:pt>
                <c:pt idx="143">
                  <c:v>4.18</c:v>
                </c:pt>
                <c:pt idx="144">
                  <c:v>4.2244999999999999</c:v>
                </c:pt>
                <c:pt idx="145">
                  <c:v>4.1897000000000002</c:v>
                </c:pt>
                <c:pt idx="146">
                  <c:v>4.1684999999999999</c:v>
                </c:pt>
                <c:pt idx="147">
                  <c:v>4.2633999999999999</c:v>
                </c:pt>
                <c:pt idx="148">
                  <c:v>4.3061999999999996</c:v>
                </c:pt>
                <c:pt idx="149">
                  <c:v>4.2731000000000003</c:v>
                </c:pt>
                <c:pt idx="150">
                  <c:v>4.4001999999999999</c:v>
                </c:pt>
                <c:pt idx="151">
                  <c:v>4.4218000000000002</c:v>
                </c:pt>
                <c:pt idx="152">
                  <c:v>4.41</c:v>
                </c:pt>
                <c:pt idx="153">
                  <c:v>4.3962000000000003</c:v>
                </c:pt>
                <c:pt idx="154">
                  <c:v>4.4138000000000002</c:v>
                </c:pt>
                <c:pt idx="155">
                  <c:v>4.4394</c:v>
                </c:pt>
                <c:pt idx="156">
                  <c:v>4.4353999999999996</c:v>
                </c:pt>
                <c:pt idx="157">
                  <c:v>4.4512</c:v>
                </c:pt>
                <c:pt idx="158">
                  <c:v>4.4275000000000002</c:v>
                </c:pt>
                <c:pt idx="159">
                  <c:v>4.3042999999999996</c:v>
                </c:pt>
                <c:pt idx="160">
                  <c:v>4.3257000000000003</c:v>
                </c:pt>
                <c:pt idx="161">
                  <c:v>4.4314999999999998</c:v>
                </c:pt>
                <c:pt idx="162">
                  <c:v>4.2708000000000004</c:v>
                </c:pt>
                <c:pt idx="163">
                  <c:v>4.2847</c:v>
                </c:pt>
                <c:pt idx="164">
                  <c:v>4.3836000000000004</c:v>
                </c:pt>
                <c:pt idx="165">
                  <c:v>4.2843999999999998</c:v>
                </c:pt>
                <c:pt idx="166">
                  <c:v>4.3003999999999998</c:v>
                </c:pt>
                <c:pt idx="167">
                  <c:v>4.2541000000000002</c:v>
                </c:pt>
                <c:pt idx="168">
                  <c:v>4.2820999999999998</c:v>
                </c:pt>
                <c:pt idx="169">
                  <c:v>4.2398999999999996</c:v>
                </c:pt>
                <c:pt idx="170">
                  <c:v>4.2118000000000002</c:v>
                </c:pt>
                <c:pt idx="171">
                  <c:v>4.2455999999999996</c:v>
                </c:pt>
                <c:pt idx="172">
                  <c:v>4.2076000000000002</c:v>
                </c:pt>
                <c:pt idx="173">
                  <c:v>4.1955999999999998</c:v>
                </c:pt>
                <c:pt idx="174">
                  <c:v>4.0827999999999998</c:v>
                </c:pt>
                <c:pt idx="175">
                  <c:v>4.0906000000000002</c:v>
                </c:pt>
                <c:pt idx="176">
                  <c:v>4.0122</c:v>
                </c:pt>
                <c:pt idx="177">
                  <c:v>4.0316999999999998</c:v>
                </c:pt>
                <c:pt idx="178">
                  <c:v>4.1002999999999998</c:v>
                </c:pt>
                <c:pt idx="179">
                  <c:v>4.0608000000000004</c:v>
                </c:pt>
                <c:pt idx="180">
                  <c:v>4.0726000000000004</c:v>
                </c:pt>
                <c:pt idx="181">
                  <c:v>4.0118999999999998</c:v>
                </c:pt>
                <c:pt idx="182">
                  <c:v>4.0255999999999998</c:v>
                </c:pt>
                <c:pt idx="183">
                  <c:v>3.9672000000000001</c:v>
                </c:pt>
                <c:pt idx="184">
                  <c:v>3.8458000000000001</c:v>
                </c:pt>
                <c:pt idx="185">
                  <c:v>3.7808999999999999</c:v>
                </c:pt>
                <c:pt idx="186">
                  <c:v>3.7315</c:v>
                </c:pt>
                <c:pt idx="187">
                  <c:v>3.7808999999999999</c:v>
                </c:pt>
                <c:pt idx="188">
                  <c:v>3.7505999999999999</c:v>
                </c:pt>
                <c:pt idx="189">
                  <c:v>3.7963</c:v>
                </c:pt>
                <c:pt idx="190">
                  <c:v>3.7848999999999999</c:v>
                </c:pt>
                <c:pt idx="191">
                  <c:v>3.7280000000000002</c:v>
                </c:pt>
                <c:pt idx="192">
                  <c:v>3.7488999999999999</c:v>
                </c:pt>
                <c:pt idx="193">
                  <c:v>3.7412999999999998</c:v>
                </c:pt>
                <c:pt idx="194">
                  <c:v>3.7130999999999998</c:v>
                </c:pt>
                <c:pt idx="195">
                  <c:v>3.7038000000000002</c:v>
                </c:pt>
                <c:pt idx="196">
                  <c:v>3.6456</c:v>
                </c:pt>
                <c:pt idx="197">
                  <c:v>3.6175999999999999</c:v>
                </c:pt>
                <c:pt idx="198">
                  <c:v>3.6513</c:v>
                </c:pt>
                <c:pt idx="199">
                  <c:v>3.6739999999999999</c:v>
                </c:pt>
                <c:pt idx="200">
                  <c:v>3.6534</c:v>
                </c:pt>
                <c:pt idx="201">
                  <c:v>3.6423000000000001</c:v>
                </c:pt>
                <c:pt idx="202">
                  <c:v>3.7004000000000001</c:v>
                </c:pt>
                <c:pt idx="203">
                  <c:v>3.7080000000000002</c:v>
                </c:pt>
                <c:pt idx="204">
                  <c:v>3.7269000000000001</c:v>
                </c:pt>
                <c:pt idx="205">
                  <c:v>3.7551999999999999</c:v>
                </c:pt>
                <c:pt idx="206">
                  <c:v>3.831</c:v>
                </c:pt>
                <c:pt idx="207">
                  <c:v>3.9034</c:v>
                </c:pt>
                <c:pt idx="208">
                  <c:v>3.8614999999999999</c:v>
                </c:pt>
                <c:pt idx="209">
                  <c:v>3.8349000000000002</c:v>
                </c:pt>
                <c:pt idx="210">
                  <c:v>3.8216000000000001</c:v>
                </c:pt>
                <c:pt idx="211">
                  <c:v>3.8159999999999998</c:v>
                </c:pt>
                <c:pt idx="212">
                  <c:v>3.7989999999999999</c:v>
                </c:pt>
                <c:pt idx="213">
                  <c:v>3.8521000000000001</c:v>
                </c:pt>
                <c:pt idx="214">
                  <c:v>3.8010000000000002</c:v>
                </c:pt>
                <c:pt idx="215">
                  <c:v>3.8067000000000002</c:v>
                </c:pt>
                <c:pt idx="216">
                  <c:v>3.8711000000000002</c:v>
                </c:pt>
                <c:pt idx="217">
                  <c:v>3.8826000000000001</c:v>
                </c:pt>
                <c:pt idx="218">
                  <c:v>3.9131</c:v>
                </c:pt>
                <c:pt idx="219">
                  <c:v>3.8351999999999999</c:v>
                </c:pt>
                <c:pt idx="220">
                  <c:v>3.8428</c:v>
                </c:pt>
                <c:pt idx="221">
                  <c:v>3.9035000000000002</c:v>
                </c:pt>
                <c:pt idx="222">
                  <c:v>3.9398</c:v>
                </c:pt>
                <c:pt idx="223">
                  <c:v>3.9876999999999998</c:v>
                </c:pt>
                <c:pt idx="224">
                  <c:v>3.9430000000000001</c:v>
                </c:pt>
                <c:pt idx="225">
                  <c:v>3.8919000000000001</c:v>
                </c:pt>
                <c:pt idx="226">
                  <c:v>3.7884000000000002</c:v>
                </c:pt>
                <c:pt idx="227">
                  <c:v>3.7904</c:v>
                </c:pt>
                <c:pt idx="228">
                  <c:v>3.976</c:v>
                </c:pt>
                <c:pt idx="229">
                  <c:v>4.0296000000000003</c:v>
                </c:pt>
                <c:pt idx="230">
                  <c:v>4.1394000000000002</c:v>
                </c:pt>
                <c:pt idx="231">
                  <c:v>4.1744000000000003</c:v>
                </c:pt>
                <c:pt idx="232">
                  <c:v>4.1939000000000002</c:v>
                </c:pt>
                <c:pt idx="233">
                  <c:v>4.2407000000000004</c:v>
                </c:pt>
                <c:pt idx="234">
                  <c:v>4.2838000000000003</c:v>
                </c:pt>
                <c:pt idx="235">
                  <c:v>4.2506000000000004</c:v>
                </c:pt>
                <c:pt idx="236">
                  <c:v>4.2525000000000004</c:v>
                </c:pt>
                <c:pt idx="237">
                  <c:v>4.2389000000000001</c:v>
                </c:pt>
                <c:pt idx="238">
                  <c:v>4.2020999999999997</c:v>
                </c:pt>
                <c:pt idx="239">
                  <c:v>4.1576000000000004</c:v>
                </c:pt>
                <c:pt idx="240">
                  <c:v>4.1576000000000004</c:v>
                </c:pt>
                <c:pt idx="241">
                  <c:v>4.2294</c:v>
                </c:pt>
                <c:pt idx="242">
                  <c:v>4.1829000000000001</c:v>
                </c:pt>
                <c:pt idx="243">
                  <c:v>4.2100999999999997</c:v>
                </c:pt>
                <c:pt idx="244">
                  <c:v>4.2840999999999996</c:v>
                </c:pt>
                <c:pt idx="245">
                  <c:v>4.2958999999999996</c:v>
                </c:pt>
                <c:pt idx="246">
                  <c:v>4.2782999999999998</c:v>
                </c:pt>
                <c:pt idx="247">
                  <c:v>4.2784000000000004</c:v>
                </c:pt>
                <c:pt idx="248">
                  <c:v>4.3586999999999998</c:v>
                </c:pt>
                <c:pt idx="249">
                  <c:v>4.4316000000000004</c:v>
                </c:pt>
                <c:pt idx="250">
                  <c:v>4.4612999999999996</c:v>
                </c:pt>
                <c:pt idx="251">
                  <c:v>4.3960999999999997</c:v>
                </c:pt>
                <c:pt idx="252">
                  <c:v>4.2864000000000004</c:v>
                </c:pt>
                <c:pt idx="253">
                  <c:v>4.3293999999999997</c:v>
                </c:pt>
                <c:pt idx="254">
                  <c:v>4.2476000000000003</c:v>
                </c:pt>
                <c:pt idx="255">
                  <c:v>4.2321</c:v>
                </c:pt>
                <c:pt idx="256">
                  <c:v>4.2553999999999998</c:v>
                </c:pt>
                <c:pt idx="257">
                  <c:v>4.2594000000000003</c:v>
                </c:pt>
                <c:pt idx="258">
                  <c:v>4.2226999999999997</c:v>
                </c:pt>
                <c:pt idx="259">
                  <c:v>4.2808999999999999</c:v>
                </c:pt>
                <c:pt idx="260">
                  <c:v>4.2209000000000003</c:v>
                </c:pt>
                <c:pt idx="261">
                  <c:v>4.2442000000000002</c:v>
                </c:pt>
                <c:pt idx="262">
                  <c:v>4.3159999999999998</c:v>
                </c:pt>
                <c:pt idx="263">
                  <c:v>4.4039999999999999</c:v>
                </c:pt>
                <c:pt idx="264">
                  <c:v>4.4669999999999996</c:v>
                </c:pt>
                <c:pt idx="265">
                  <c:v>4.4335000000000004</c:v>
                </c:pt>
                <c:pt idx="266">
                  <c:v>4.2869999999999999</c:v>
                </c:pt>
                <c:pt idx="267">
                  <c:v>4.2755000000000001</c:v>
                </c:pt>
                <c:pt idx="268">
                  <c:v>4.3258999999999999</c:v>
                </c:pt>
                <c:pt idx="269">
                  <c:v>4.3883999999999999</c:v>
                </c:pt>
                <c:pt idx="270">
                  <c:v>4.4984999999999999</c:v>
                </c:pt>
                <c:pt idx="271">
                  <c:v>4.5460000000000003</c:v>
                </c:pt>
                <c:pt idx="272">
                  <c:v>4.6116999999999999</c:v>
                </c:pt>
                <c:pt idx="273">
                  <c:v>4.55</c:v>
                </c:pt>
                <c:pt idx="274">
                  <c:v>4.4649999999999999</c:v>
                </c:pt>
                <c:pt idx="275">
                  <c:v>4.4767000000000001</c:v>
                </c:pt>
                <c:pt idx="276">
                  <c:v>4.4218000000000002</c:v>
                </c:pt>
                <c:pt idx="277">
                  <c:v>4.4119999999999999</c:v>
                </c:pt>
                <c:pt idx="278">
                  <c:v>4.4432999999999998</c:v>
                </c:pt>
                <c:pt idx="279">
                  <c:v>4.4198000000000004</c:v>
                </c:pt>
                <c:pt idx="280">
                  <c:v>4.375</c:v>
                </c:pt>
                <c:pt idx="281">
                  <c:v>4.34</c:v>
                </c:pt>
                <c:pt idx="282">
                  <c:v>4.4394</c:v>
                </c:pt>
                <c:pt idx="283">
                  <c:v>4.4865000000000004</c:v>
                </c:pt>
                <c:pt idx="284">
                  <c:v>4.4962999999999997</c:v>
                </c:pt>
                <c:pt idx="285">
                  <c:v>4.4531000000000001</c:v>
                </c:pt>
                <c:pt idx="286">
                  <c:v>4.4936999999999996</c:v>
                </c:pt>
                <c:pt idx="287">
                  <c:v>4.4569999999999999</c:v>
                </c:pt>
                <c:pt idx="288">
                  <c:v>4.4874000000000001</c:v>
                </c:pt>
                <c:pt idx="289">
                  <c:v>4.5076999999999998</c:v>
                </c:pt>
                <c:pt idx="290">
                  <c:v>4.5811000000000002</c:v>
                </c:pt>
                <c:pt idx="291">
                  <c:v>4.6283000000000003</c:v>
                </c:pt>
                <c:pt idx="292">
                  <c:v>4.6798000000000002</c:v>
                </c:pt>
                <c:pt idx="293">
                  <c:v>4.6135999999999999</c:v>
                </c:pt>
                <c:pt idx="294">
                  <c:v>4.6630000000000003</c:v>
                </c:pt>
                <c:pt idx="295">
                  <c:v>4.7039</c:v>
                </c:pt>
                <c:pt idx="296">
                  <c:v>4.6417000000000002</c:v>
                </c:pt>
                <c:pt idx="297">
                  <c:v>4.6003999999999996</c:v>
                </c:pt>
                <c:pt idx="298">
                  <c:v>4.6085000000000003</c:v>
                </c:pt>
                <c:pt idx="299">
                  <c:v>4.6207000000000003</c:v>
                </c:pt>
                <c:pt idx="300">
                  <c:v>4.6326000000000001</c:v>
                </c:pt>
                <c:pt idx="301">
                  <c:v>4.5872999999999999</c:v>
                </c:pt>
                <c:pt idx="302">
                  <c:v>4.6673999999999998</c:v>
                </c:pt>
                <c:pt idx="303">
                  <c:v>4.6013999999999999</c:v>
                </c:pt>
                <c:pt idx="304">
                  <c:v>4.5216000000000003</c:v>
                </c:pt>
                <c:pt idx="305">
                  <c:v>4.5865</c:v>
                </c:pt>
                <c:pt idx="306">
                  <c:v>4.5434999999999999</c:v>
                </c:pt>
                <c:pt idx="307">
                  <c:v>4.3616000000000001</c:v>
                </c:pt>
                <c:pt idx="308">
                  <c:v>4.4198000000000004</c:v>
                </c:pt>
                <c:pt idx="309">
                  <c:v>4.4016000000000002</c:v>
                </c:pt>
                <c:pt idx="310">
                  <c:v>4.3094000000000001</c:v>
                </c:pt>
                <c:pt idx="311">
                  <c:v>4.3472</c:v>
                </c:pt>
                <c:pt idx="312">
                  <c:v>4.3491</c:v>
                </c:pt>
                <c:pt idx="313">
                  <c:v>4.3091999999999997</c:v>
                </c:pt>
                <c:pt idx="314">
                  <c:v>4.2003000000000004</c:v>
                </c:pt>
                <c:pt idx="315">
                  <c:v>4.1902999999999997</c:v>
                </c:pt>
                <c:pt idx="316">
                  <c:v>4.2316000000000003</c:v>
                </c:pt>
                <c:pt idx="317">
                  <c:v>4.2454000000000001</c:v>
                </c:pt>
                <c:pt idx="318">
                  <c:v>4.1981000000000002</c:v>
                </c:pt>
                <c:pt idx="319">
                  <c:v>4.2668999999999997</c:v>
                </c:pt>
                <c:pt idx="320">
                  <c:v>4.2728000000000002</c:v>
                </c:pt>
                <c:pt idx="321">
                  <c:v>4.2925000000000004</c:v>
                </c:pt>
                <c:pt idx="322">
                  <c:v>4.3242000000000003</c:v>
                </c:pt>
                <c:pt idx="323">
                  <c:v>4.3063000000000002</c:v>
                </c:pt>
                <c:pt idx="324">
                  <c:v>4.2903000000000002</c:v>
                </c:pt>
                <c:pt idx="325">
                  <c:v>4.1898999999999997</c:v>
                </c:pt>
                <c:pt idx="326">
                  <c:v>4.1506999999999996</c:v>
                </c:pt>
                <c:pt idx="327">
                  <c:v>4.0982000000000003</c:v>
                </c:pt>
                <c:pt idx="328">
                  <c:v>4.0749000000000004</c:v>
                </c:pt>
                <c:pt idx="329">
                  <c:v>4.0827</c:v>
                </c:pt>
                <c:pt idx="330">
                  <c:v>4.1020000000000003</c:v>
                </c:pt>
                <c:pt idx="331">
                  <c:v>4.1524999999999999</c:v>
                </c:pt>
                <c:pt idx="332">
                  <c:v>4.2130999999999998</c:v>
                </c:pt>
                <c:pt idx="333">
                  <c:v>4.1798000000000002</c:v>
                </c:pt>
                <c:pt idx="334">
                  <c:v>4.2502000000000004</c:v>
                </c:pt>
                <c:pt idx="335">
                  <c:v>4.2638999999999996</c:v>
                </c:pt>
                <c:pt idx="336">
                  <c:v>4.3032000000000004</c:v>
                </c:pt>
                <c:pt idx="337">
                  <c:v>4.2794999999999996</c:v>
                </c:pt>
                <c:pt idx="338">
                  <c:v>4.2480000000000002</c:v>
                </c:pt>
                <c:pt idx="339">
                  <c:v>4.3207000000000004</c:v>
                </c:pt>
                <c:pt idx="340">
                  <c:v>4.3186999999999998</c:v>
                </c:pt>
                <c:pt idx="341">
                  <c:v>4.2752999999999997</c:v>
                </c:pt>
                <c:pt idx="342">
                  <c:v>4.2792000000000003</c:v>
                </c:pt>
                <c:pt idx="343">
                  <c:v>4.2300000000000004</c:v>
                </c:pt>
                <c:pt idx="344">
                  <c:v>4.2553999999999998</c:v>
                </c:pt>
                <c:pt idx="345">
                  <c:v>4.3143000000000002</c:v>
                </c:pt>
                <c:pt idx="346">
                  <c:v>4.1792999999999996</c:v>
                </c:pt>
                <c:pt idx="347">
                  <c:v>4.1753999999999998</c:v>
                </c:pt>
                <c:pt idx="348">
                  <c:v>4.1539999999999999</c:v>
                </c:pt>
                <c:pt idx="349">
                  <c:v>4.1211000000000002</c:v>
                </c:pt>
                <c:pt idx="350">
                  <c:v>4.0999999999999996</c:v>
                </c:pt>
                <c:pt idx="351">
                  <c:v>4.1578999999999997</c:v>
                </c:pt>
                <c:pt idx="352">
                  <c:v>4.0198999999999998</c:v>
                </c:pt>
                <c:pt idx="353">
                  <c:v>3.8801999999999999</c:v>
                </c:pt>
                <c:pt idx="354">
                  <c:v>3.9123999999999999</c:v>
                </c:pt>
                <c:pt idx="355">
                  <c:v>4.0319000000000003</c:v>
                </c:pt>
                <c:pt idx="356">
                  <c:v>4.0739999999999998</c:v>
                </c:pt>
                <c:pt idx="357">
                  <c:v>4.1372999999999998</c:v>
                </c:pt>
                <c:pt idx="358">
                  <c:v>4.1184000000000003</c:v>
                </c:pt>
                <c:pt idx="359">
                  <c:v>4.1761999999999997</c:v>
                </c:pt>
                <c:pt idx="360">
                  <c:v>4.1281999999999996</c:v>
                </c:pt>
                <c:pt idx="361">
                  <c:v>4.1052</c:v>
                </c:pt>
                <c:pt idx="362">
                  <c:v>4.1226000000000003</c:v>
                </c:pt>
                <c:pt idx="363">
                  <c:v>4.1420000000000003</c:v>
                </c:pt>
                <c:pt idx="364">
                  <c:v>4.1018999999999997</c:v>
                </c:pt>
                <c:pt idx="365">
                  <c:v>4.0580999999999996</c:v>
                </c:pt>
                <c:pt idx="366">
                  <c:v>3.9390000000000001</c:v>
                </c:pt>
                <c:pt idx="367">
                  <c:v>3.9658000000000002</c:v>
                </c:pt>
                <c:pt idx="368">
                  <c:v>4.0282999999999998</c:v>
                </c:pt>
                <c:pt idx="369">
                  <c:v>4.0133000000000001</c:v>
                </c:pt>
                <c:pt idx="370">
                  <c:v>4.0305</c:v>
                </c:pt>
                <c:pt idx="371">
                  <c:v>4.0457000000000001</c:v>
                </c:pt>
                <c:pt idx="372">
                  <c:v>3.9988000000000001</c:v>
                </c:pt>
                <c:pt idx="373">
                  <c:v>3.9161999999999999</c:v>
                </c:pt>
                <c:pt idx="374">
                  <c:v>3.9293999999999998</c:v>
                </c:pt>
                <c:pt idx="375">
                  <c:v>3.8791000000000002</c:v>
                </c:pt>
                <c:pt idx="376">
                  <c:v>3.8443000000000001</c:v>
                </c:pt>
                <c:pt idx="377">
                  <c:v>3.7944</c:v>
                </c:pt>
                <c:pt idx="378">
                  <c:v>3.8967000000000001</c:v>
                </c:pt>
                <c:pt idx="379">
                  <c:v>3.895</c:v>
                </c:pt>
                <c:pt idx="380">
                  <c:v>3.8881000000000001</c:v>
                </c:pt>
                <c:pt idx="381">
                  <c:v>3.8473999999999999</c:v>
                </c:pt>
                <c:pt idx="382">
                  <c:v>3.9312999999999998</c:v>
                </c:pt>
                <c:pt idx="383">
                  <c:v>3.9314</c:v>
                </c:pt>
                <c:pt idx="384">
                  <c:v>3.911</c:v>
                </c:pt>
                <c:pt idx="385">
                  <c:v>3.9207999999999998</c:v>
                </c:pt>
                <c:pt idx="386">
                  <c:v>4.0164</c:v>
                </c:pt>
                <c:pt idx="387">
                  <c:v>4.2005999999999997</c:v>
                </c:pt>
                <c:pt idx="388">
                  <c:v>4.2332999999999998</c:v>
                </c:pt>
                <c:pt idx="389">
                  <c:v>4.2256</c:v>
                </c:pt>
                <c:pt idx="390">
                  <c:v>4.1494999999999997</c:v>
                </c:pt>
                <c:pt idx="391">
                  <c:v>4.1040000000000001</c:v>
                </c:pt>
                <c:pt idx="392">
                  <c:v>4.1649000000000003</c:v>
                </c:pt>
                <c:pt idx="393">
                  <c:v>4.2529000000000003</c:v>
                </c:pt>
                <c:pt idx="394">
                  <c:v>4.1955999999999998</c:v>
                </c:pt>
                <c:pt idx="395">
                  <c:v>4.3263999999999996</c:v>
                </c:pt>
                <c:pt idx="396">
                  <c:v>4.2552000000000003</c:v>
                </c:pt>
                <c:pt idx="397">
                  <c:v>4.3207000000000004</c:v>
                </c:pt>
                <c:pt idx="398">
                  <c:v>4.3865999999999996</c:v>
                </c:pt>
                <c:pt idx="399">
                  <c:v>4.4664999999999999</c:v>
                </c:pt>
                <c:pt idx="400">
                  <c:v>4.4042000000000003</c:v>
                </c:pt>
                <c:pt idx="401">
                  <c:v>4.3925999999999998</c:v>
                </c:pt>
                <c:pt idx="402">
                  <c:v>4.4198000000000004</c:v>
                </c:pt>
                <c:pt idx="403">
                  <c:v>4.4353999999999996</c:v>
                </c:pt>
                <c:pt idx="404">
                  <c:v>4.4355000000000002</c:v>
                </c:pt>
                <c:pt idx="405">
                  <c:v>4.5313999999999997</c:v>
                </c:pt>
                <c:pt idx="406">
                  <c:v>4.4473000000000003</c:v>
                </c:pt>
                <c:pt idx="407">
                  <c:v>4.6398999999999999</c:v>
                </c:pt>
                <c:pt idx="408">
                  <c:v>4.6517999999999997</c:v>
                </c:pt>
                <c:pt idx="409">
                  <c:v>4.6241000000000003</c:v>
                </c:pt>
                <c:pt idx="410">
                  <c:v>4.4924999999999997</c:v>
                </c:pt>
                <c:pt idx="411">
                  <c:v>4.5664999999999996</c:v>
                </c:pt>
                <c:pt idx="412">
                  <c:v>4.6430999999999996</c:v>
                </c:pt>
                <c:pt idx="413">
                  <c:v>4.5724</c:v>
                </c:pt>
                <c:pt idx="414">
                  <c:v>4.6589999999999998</c:v>
                </c:pt>
                <c:pt idx="415">
                  <c:v>4.7340999999999998</c:v>
                </c:pt>
                <c:pt idx="416">
                  <c:v>4.9306999999999999</c:v>
                </c:pt>
                <c:pt idx="417">
                  <c:v>4.8941999999999997</c:v>
                </c:pt>
                <c:pt idx="418">
                  <c:v>4.8346</c:v>
                </c:pt>
                <c:pt idx="419">
                  <c:v>4.8445</c:v>
                </c:pt>
                <c:pt idx="420">
                  <c:v>4.9549000000000003</c:v>
                </c:pt>
                <c:pt idx="421">
                  <c:v>4.8228999999999997</c:v>
                </c:pt>
                <c:pt idx="422">
                  <c:v>4.8502000000000001</c:v>
                </c:pt>
                <c:pt idx="423">
                  <c:v>4.9137000000000004</c:v>
                </c:pt>
                <c:pt idx="424">
                  <c:v>4.9897999999999998</c:v>
                </c:pt>
                <c:pt idx="425">
                  <c:v>4.9149000000000003</c:v>
                </c:pt>
                <c:pt idx="426">
                  <c:v>4.8341000000000003</c:v>
                </c:pt>
                <c:pt idx="427">
                  <c:v>4.7060000000000004</c:v>
                </c:pt>
                <c:pt idx="428">
                  <c:v>4.6124000000000001</c:v>
                </c:pt>
                <c:pt idx="429">
                  <c:v>4.6969000000000003</c:v>
                </c:pt>
                <c:pt idx="430">
                  <c:v>4.5582000000000003</c:v>
                </c:pt>
                <c:pt idx="431">
                  <c:v>4.6529999999999996</c:v>
                </c:pt>
                <c:pt idx="432">
                  <c:v>4.8009000000000004</c:v>
                </c:pt>
                <c:pt idx="433">
                  <c:v>4.7184999999999997</c:v>
                </c:pt>
                <c:pt idx="434">
                  <c:v>4.7328999999999999</c:v>
                </c:pt>
                <c:pt idx="435">
                  <c:v>4.7954999999999997</c:v>
                </c:pt>
                <c:pt idx="436">
                  <c:v>4.6784999999999997</c:v>
                </c:pt>
                <c:pt idx="437">
                  <c:v>4.5711000000000004</c:v>
                </c:pt>
                <c:pt idx="438">
                  <c:v>4.5747999999999998</c:v>
                </c:pt>
                <c:pt idx="439">
                  <c:v>4.6074999999999999</c:v>
                </c:pt>
                <c:pt idx="440">
                  <c:v>4.5355999999999996</c:v>
                </c:pt>
                <c:pt idx="441">
                  <c:v>4.5334000000000003</c:v>
                </c:pt>
                <c:pt idx="442">
                  <c:v>4.4337</c:v>
                </c:pt>
                <c:pt idx="443">
                  <c:v>4.4942000000000002</c:v>
                </c:pt>
                <c:pt idx="444">
                  <c:v>4.407</c:v>
                </c:pt>
                <c:pt idx="445">
                  <c:v>4.3586</c:v>
                </c:pt>
                <c:pt idx="446">
                  <c:v>4.3026</c:v>
                </c:pt>
                <c:pt idx="447">
                  <c:v>4.3323999999999998</c:v>
                </c:pt>
                <c:pt idx="448">
                  <c:v>4.2862999999999998</c:v>
                </c:pt>
                <c:pt idx="449">
                  <c:v>4.2484999999999999</c:v>
                </c:pt>
                <c:pt idx="450">
                  <c:v>4.2801</c:v>
                </c:pt>
                <c:pt idx="451">
                  <c:v>4.2880000000000003</c:v>
                </c:pt>
                <c:pt idx="452">
                  <c:v>4.2641</c:v>
                </c:pt>
                <c:pt idx="453">
                  <c:v>4.2441000000000004</c:v>
                </c:pt>
                <c:pt idx="454">
                  <c:v>4.2797000000000001</c:v>
                </c:pt>
                <c:pt idx="455">
                  <c:v>4.2598000000000003</c:v>
                </c:pt>
                <c:pt idx="456">
                  <c:v>4.1787999999999998</c:v>
                </c:pt>
                <c:pt idx="457">
                  <c:v>4.1081000000000003</c:v>
                </c:pt>
                <c:pt idx="458">
                  <c:v>4.1139000000000001</c:v>
                </c:pt>
                <c:pt idx="459">
                  <c:v>4.1196999999999999</c:v>
                </c:pt>
                <c:pt idx="460">
                  <c:v>4.202</c:v>
                </c:pt>
                <c:pt idx="461">
                  <c:v>4.2354000000000003</c:v>
                </c:pt>
                <c:pt idx="462">
                  <c:v>4.2371999999999996</c:v>
                </c:pt>
                <c:pt idx="463">
                  <c:v>4.1917999999999997</c:v>
                </c:pt>
                <c:pt idx="464">
                  <c:v>4.3240999999999996</c:v>
                </c:pt>
                <c:pt idx="465">
                  <c:v>4.3379000000000003</c:v>
                </c:pt>
                <c:pt idx="466">
                  <c:v>4.2545999999999999</c:v>
                </c:pt>
                <c:pt idx="467">
                  <c:v>4.2740999999999998</c:v>
                </c:pt>
                <c:pt idx="468">
                  <c:v>4.2504</c:v>
                </c:pt>
                <c:pt idx="469">
                  <c:v>4.2110000000000003</c:v>
                </c:pt>
                <c:pt idx="470">
                  <c:v>4.1913</c:v>
                </c:pt>
                <c:pt idx="471">
                  <c:v>4.1521999999999997</c:v>
                </c:pt>
                <c:pt idx="472">
                  <c:v>4.1055000000000001</c:v>
                </c:pt>
                <c:pt idx="473">
                  <c:v>4.0080999999999998</c:v>
                </c:pt>
                <c:pt idx="474">
                  <c:v>4.0220000000000002</c:v>
                </c:pt>
                <c:pt idx="475">
                  <c:v>4.0884999999999998</c:v>
                </c:pt>
                <c:pt idx="476">
                  <c:v>4.0338000000000003</c:v>
                </c:pt>
                <c:pt idx="477">
                  <c:v>4.1750999999999996</c:v>
                </c:pt>
                <c:pt idx="478">
                  <c:v>4.0774999999999997</c:v>
                </c:pt>
                <c:pt idx="479">
                  <c:v>4.0229999999999997</c:v>
                </c:pt>
                <c:pt idx="480">
                  <c:v>3.9588000000000001</c:v>
                </c:pt>
                <c:pt idx="481">
                  <c:v>3.9506999999999999</c:v>
                </c:pt>
                <c:pt idx="482">
                  <c:v>3.9982000000000002</c:v>
                </c:pt>
                <c:pt idx="483">
                  <c:v>3.8668</c:v>
                </c:pt>
                <c:pt idx="484">
                  <c:v>3.8845000000000001</c:v>
                </c:pt>
                <c:pt idx="485">
                  <c:v>3.8725000000000001</c:v>
                </c:pt>
                <c:pt idx="486">
                  <c:v>3.8349000000000002</c:v>
                </c:pt>
                <c:pt idx="487">
                  <c:v>3.8502999999999998</c:v>
                </c:pt>
                <c:pt idx="488">
                  <c:v>3.7483</c:v>
                </c:pt>
                <c:pt idx="489">
                  <c:v>3.7852999999999999</c:v>
                </c:pt>
                <c:pt idx="490">
                  <c:v>3.8068</c:v>
                </c:pt>
                <c:pt idx="491">
                  <c:v>3.8321999999999998</c:v>
                </c:pt>
                <c:pt idx="492">
                  <c:v>3.7633999999999999</c:v>
                </c:pt>
                <c:pt idx="493">
                  <c:v>3.8573</c:v>
                </c:pt>
                <c:pt idx="494">
                  <c:v>3.97</c:v>
                </c:pt>
                <c:pt idx="495">
                  <c:v>3.9937999999999998</c:v>
                </c:pt>
                <c:pt idx="496">
                  <c:v>4.0616000000000003</c:v>
                </c:pt>
                <c:pt idx="497">
                  <c:v>4.0290999999999997</c:v>
                </c:pt>
                <c:pt idx="498">
                  <c:v>3.9315000000000002</c:v>
                </c:pt>
                <c:pt idx="499">
                  <c:v>3.8544999999999998</c:v>
                </c:pt>
                <c:pt idx="500">
                  <c:v>3.8367</c:v>
                </c:pt>
                <c:pt idx="501">
                  <c:v>3.8382999999999998</c:v>
                </c:pt>
                <c:pt idx="502">
                  <c:v>3.7078000000000002</c:v>
                </c:pt>
                <c:pt idx="503">
                  <c:v>3.7639</c:v>
                </c:pt>
                <c:pt idx="504">
                  <c:v>3.7212000000000001</c:v>
                </c:pt>
                <c:pt idx="505">
                  <c:v>3.7347000000000001</c:v>
                </c:pt>
                <c:pt idx="506">
                  <c:v>3.7946</c:v>
                </c:pt>
                <c:pt idx="507">
                  <c:v>3.7189000000000001</c:v>
                </c:pt>
                <c:pt idx="508">
                  <c:v>3.7206999999999999</c:v>
                </c:pt>
                <c:pt idx="509">
                  <c:v>3.7612999999999999</c:v>
                </c:pt>
                <c:pt idx="510">
                  <c:v>3.7164999999999999</c:v>
                </c:pt>
                <c:pt idx="511">
                  <c:v>3.7862</c:v>
                </c:pt>
                <c:pt idx="512">
                  <c:v>3.8132999999999999</c:v>
                </c:pt>
                <c:pt idx="513">
                  <c:v>3.7355999999999998</c:v>
                </c:pt>
                <c:pt idx="514">
                  <c:v>3.7393999999999998</c:v>
                </c:pt>
                <c:pt idx="515">
                  <c:v>3.7179000000000002</c:v>
                </c:pt>
                <c:pt idx="516">
                  <c:v>3.7951999999999999</c:v>
                </c:pt>
                <c:pt idx="517">
                  <c:v>3.6602000000000001</c:v>
                </c:pt>
                <c:pt idx="518">
                  <c:v>3.6831</c:v>
                </c:pt>
                <c:pt idx="519">
                  <c:v>3.6907000000000001</c:v>
                </c:pt>
                <c:pt idx="520">
                  <c:v>3.5950000000000002</c:v>
                </c:pt>
                <c:pt idx="521">
                  <c:v>3.6425999999999998</c:v>
                </c:pt>
                <c:pt idx="522">
                  <c:v>3.6865999999999999</c:v>
                </c:pt>
                <c:pt idx="523">
                  <c:v>3.7982999999999998</c:v>
                </c:pt>
                <c:pt idx="524">
                  <c:v>3.8174000000000001</c:v>
                </c:pt>
                <c:pt idx="525">
                  <c:v>3.7418999999999998</c:v>
                </c:pt>
                <c:pt idx="526">
                  <c:v>3.6919</c:v>
                </c:pt>
                <c:pt idx="527">
                  <c:v>3.7147999999999999</c:v>
                </c:pt>
                <c:pt idx="528">
                  <c:v>3.6726000000000001</c:v>
                </c:pt>
                <c:pt idx="529">
                  <c:v>3.6457000000000002</c:v>
                </c:pt>
                <c:pt idx="530">
                  <c:v>3.5640999999999998</c:v>
                </c:pt>
                <c:pt idx="531">
                  <c:v>3.5339</c:v>
                </c:pt>
                <c:pt idx="532">
                  <c:v>3.5019</c:v>
                </c:pt>
                <c:pt idx="533">
                  <c:v>3.4624999999999999</c:v>
                </c:pt>
                <c:pt idx="534">
                  <c:v>3.3843000000000001</c:v>
                </c:pt>
                <c:pt idx="535">
                  <c:v>3.4426000000000001</c:v>
                </c:pt>
                <c:pt idx="536">
                  <c:v>3.5186000000000002</c:v>
                </c:pt>
                <c:pt idx="537">
                  <c:v>3.5072000000000001</c:v>
                </c:pt>
                <c:pt idx="538">
                  <c:v>3.4369999999999998</c:v>
                </c:pt>
                <c:pt idx="539">
                  <c:v>3.3786999999999998</c:v>
                </c:pt>
                <c:pt idx="540">
                  <c:v>3.3355999999999999</c:v>
                </c:pt>
                <c:pt idx="541">
                  <c:v>3.4239000000000002</c:v>
                </c:pt>
                <c:pt idx="542">
                  <c:v>3.5680999999999998</c:v>
                </c:pt>
                <c:pt idx="543">
                  <c:v>3.4220000000000002</c:v>
                </c:pt>
                <c:pt idx="544">
                  <c:v>3.5204</c:v>
                </c:pt>
                <c:pt idx="545">
                  <c:v>3.4485000000000001</c:v>
                </c:pt>
                <c:pt idx="546">
                  <c:v>3.3996</c:v>
                </c:pt>
                <c:pt idx="547">
                  <c:v>3.4901</c:v>
                </c:pt>
                <c:pt idx="548">
                  <c:v>3.5718000000000001</c:v>
                </c:pt>
                <c:pt idx="549">
                  <c:v>3.5318000000000001</c:v>
                </c:pt>
                <c:pt idx="550">
                  <c:v>3.5908000000000002</c:v>
                </c:pt>
                <c:pt idx="551">
                  <c:v>3.5756000000000001</c:v>
                </c:pt>
                <c:pt idx="552">
                  <c:v>3.6004</c:v>
                </c:pt>
                <c:pt idx="553">
                  <c:v>3.5127999999999999</c:v>
                </c:pt>
                <c:pt idx="554">
                  <c:v>3.4449000000000001</c:v>
                </c:pt>
                <c:pt idx="555">
                  <c:v>3.3906000000000001</c:v>
                </c:pt>
                <c:pt idx="556">
                  <c:v>3.4262000000000001</c:v>
                </c:pt>
                <c:pt idx="557">
                  <c:v>3.4167999999999998</c:v>
                </c:pt>
                <c:pt idx="558">
                  <c:v>3.3050000000000002</c:v>
                </c:pt>
                <c:pt idx="559">
                  <c:v>3.3108</c:v>
                </c:pt>
                <c:pt idx="560">
                  <c:v>3.3386999999999998</c:v>
                </c:pt>
                <c:pt idx="561">
                  <c:v>3.4114</c:v>
                </c:pt>
                <c:pt idx="562">
                  <c:v>3.4676</c:v>
                </c:pt>
                <c:pt idx="563">
                  <c:v>3.5488</c:v>
                </c:pt>
                <c:pt idx="564">
                  <c:v>3.5638999999999998</c:v>
                </c:pt>
                <c:pt idx="565">
                  <c:v>3.5695999999999999</c:v>
                </c:pt>
                <c:pt idx="566">
                  <c:v>3.5299</c:v>
                </c:pt>
                <c:pt idx="567">
                  <c:v>3.3761999999999999</c:v>
                </c:pt>
                <c:pt idx="568">
                  <c:v>3.4266000000000001</c:v>
                </c:pt>
                <c:pt idx="569">
                  <c:v>3.4340999999999999</c:v>
                </c:pt>
                <c:pt idx="570">
                  <c:v>3.6093999999999999</c:v>
                </c:pt>
                <c:pt idx="571">
                  <c:v>3.4847000000000001</c:v>
                </c:pt>
                <c:pt idx="572">
                  <c:v>3.4285999999999999</c:v>
                </c:pt>
                <c:pt idx="573">
                  <c:v>3.577</c:v>
                </c:pt>
                <c:pt idx="574">
                  <c:v>3.4548000000000001</c:v>
                </c:pt>
                <c:pt idx="575">
                  <c:v>3.6892</c:v>
                </c:pt>
                <c:pt idx="576">
                  <c:v>3.5731999999999999</c:v>
                </c:pt>
                <c:pt idx="577">
                  <c:v>3.6987000000000001</c:v>
                </c:pt>
                <c:pt idx="578">
                  <c:v>3.9032</c:v>
                </c:pt>
                <c:pt idx="579">
                  <c:v>3.9912999999999998</c:v>
                </c:pt>
                <c:pt idx="580">
                  <c:v>3.9636999999999998</c:v>
                </c:pt>
                <c:pt idx="581">
                  <c:v>3.9577</c:v>
                </c:pt>
                <c:pt idx="582">
                  <c:v>3.9517000000000002</c:v>
                </c:pt>
                <c:pt idx="583">
                  <c:v>4.0556000000000001</c:v>
                </c:pt>
                <c:pt idx="584">
                  <c:v>3.9925000000000002</c:v>
                </c:pt>
                <c:pt idx="585">
                  <c:v>3.92</c:v>
                </c:pt>
                <c:pt idx="586">
                  <c:v>3.9140999999999999</c:v>
                </c:pt>
                <c:pt idx="587">
                  <c:v>3.9432</c:v>
                </c:pt>
                <c:pt idx="588">
                  <c:v>3.8767999999999998</c:v>
                </c:pt>
                <c:pt idx="589">
                  <c:v>3.9156</c:v>
                </c:pt>
                <c:pt idx="590">
                  <c:v>3.9525000000000001</c:v>
                </c:pt>
                <c:pt idx="591">
                  <c:v>3.8148</c:v>
                </c:pt>
                <c:pt idx="592">
                  <c:v>3.8607999999999998</c:v>
                </c:pt>
                <c:pt idx="593">
                  <c:v>3.8048999999999999</c:v>
                </c:pt>
                <c:pt idx="594">
                  <c:v>3.7435</c:v>
                </c:pt>
                <c:pt idx="595">
                  <c:v>3.7016</c:v>
                </c:pt>
                <c:pt idx="596">
                  <c:v>3.7320000000000002</c:v>
                </c:pt>
                <c:pt idx="597">
                  <c:v>3.6579000000000002</c:v>
                </c:pt>
                <c:pt idx="598">
                  <c:v>3.6097999999999999</c:v>
                </c:pt>
                <c:pt idx="599">
                  <c:v>3.6735000000000002</c:v>
                </c:pt>
                <c:pt idx="600">
                  <c:v>3.6398999999999999</c:v>
                </c:pt>
                <c:pt idx="601">
                  <c:v>3.5246</c:v>
                </c:pt>
                <c:pt idx="602">
                  <c:v>3.3927</c:v>
                </c:pt>
                <c:pt idx="603">
                  <c:v>3.4165999999999999</c:v>
                </c:pt>
                <c:pt idx="604">
                  <c:v>3.5068999999999999</c:v>
                </c:pt>
                <c:pt idx="605">
                  <c:v>3.5366</c:v>
                </c:pt>
                <c:pt idx="606">
                  <c:v>3.5034999999999998</c:v>
                </c:pt>
                <c:pt idx="607">
                  <c:v>3.4946999999999999</c:v>
                </c:pt>
                <c:pt idx="608">
                  <c:v>3.4416000000000002</c:v>
                </c:pt>
                <c:pt idx="609">
                  <c:v>3.4527000000000001</c:v>
                </c:pt>
                <c:pt idx="610">
                  <c:v>3.5097999999999998</c:v>
                </c:pt>
                <c:pt idx="611">
                  <c:v>3.4786999999999999</c:v>
                </c:pt>
                <c:pt idx="612">
                  <c:v>3.3915000000000002</c:v>
                </c:pt>
                <c:pt idx="613">
                  <c:v>3.3698000000000001</c:v>
                </c:pt>
                <c:pt idx="614">
                  <c:v>3.5476000000000001</c:v>
                </c:pt>
                <c:pt idx="615">
                  <c:v>3.5034999999999998</c:v>
                </c:pt>
                <c:pt idx="616">
                  <c:v>3.44</c:v>
                </c:pt>
                <c:pt idx="617">
                  <c:v>3.5392000000000001</c:v>
                </c:pt>
                <c:pt idx="618">
                  <c:v>3.6187999999999998</c:v>
                </c:pt>
                <c:pt idx="619">
                  <c:v>3.5320999999999998</c:v>
                </c:pt>
                <c:pt idx="620">
                  <c:v>3.5579999999999998</c:v>
                </c:pt>
                <c:pt idx="621">
                  <c:v>3.7181000000000002</c:v>
                </c:pt>
                <c:pt idx="622">
                  <c:v>3.6827000000000001</c:v>
                </c:pt>
                <c:pt idx="623">
                  <c:v>3.7389000000000001</c:v>
                </c:pt>
                <c:pt idx="624">
                  <c:v>3.8748</c:v>
                </c:pt>
                <c:pt idx="625">
                  <c:v>3.8144999999999998</c:v>
                </c:pt>
                <c:pt idx="626">
                  <c:v>3.8826999999999998</c:v>
                </c:pt>
                <c:pt idx="627">
                  <c:v>3.8411</c:v>
                </c:pt>
                <c:pt idx="628">
                  <c:v>3.7471999999999999</c:v>
                </c:pt>
                <c:pt idx="629">
                  <c:v>3.6785999999999999</c:v>
                </c:pt>
                <c:pt idx="630">
                  <c:v>3.6619999999999999</c:v>
                </c:pt>
                <c:pt idx="631">
                  <c:v>3.6825000000000001</c:v>
                </c:pt>
                <c:pt idx="632">
                  <c:v>3.5846</c:v>
                </c:pt>
                <c:pt idx="633">
                  <c:v>3.4822000000000002</c:v>
                </c:pt>
                <c:pt idx="634">
                  <c:v>3.4462999999999999</c:v>
                </c:pt>
                <c:pt idx="635">
                  <c:v>3.4773999999999998</c:v>
                </c:pt>
                <c:pt idx="636">
                  <c:v>3.5011999999999999</c:v>
                </c:pt>
                <c:pt idx="637">
                  <c:v>3.6113</c:v>
                </c:pt>
                <c:pt idx="638">
                  <c:v>3.5783</c:v>
                </c:pt>
                <c:pt idx="639">
                  <c:v>3.4819</c:v>
                </c:pt>
                <c:pt idx="640">
                  <c:v>3.4169</c:v>
                </c:pt>
                <c:pt idx="641">
                  <c:v>3.5314000000000001</c:v>
                </c:pt>
                <c:pt idx="642">
                  <c:v>3.5735999999999999</c:v>
                </c:pt>
                <c:pt idx="643">
                  <c:v>3.4862000000000002</c:v>
                </c:pt>
                <c:pt idx="644">
                  <c:v>3.5047999999999999</c:v>
                </c:pt>
                <c:pt idx="645">
                  <c:v>3.6053999999999999</c:v>
                </c:pt>
                <c:pt idx="646">
                  <c:v>3.7441</c:v>
                </c:pt>
                <c:pt idx="647">
                  <c:v>3.6812</c:v>
                </c:pt>
                <c:pt idx="648">
                  <c:v>3.6776</c:v>
                </c:pt>
                <c:pt idx="649">
                  <c:v>3.6926999999999999</c:v>
                </c:pt>
                <c:pt idx="650">
                  <c:v>3.7559</c:v>
                </c:pt>
                <c:pt idx="651">
                  <c:v>3.8269000000000002</c:v>
                </c:pt>
                <c:pt idx="652">
                  <c:v>3.8288000000000002</c:v>
                </c:pt>
                <c:pt idx="653">
                  <c:v>3.7656999999999998</c:v>
                </c:pt>
                <c:pt idx="654">
                  <c:v>3.6899000000000002</c:v>
                </c:pt>
                <c:pt idx="655">
                  <c:v>3.7696000000000001</c:v>
                </c:pt>
                <c:pt idx="656">
                  <c:v>3.8536000000000001</c:v>
                </c:pt>
                <c:pt idx="657">
                  <c:v>3.8125</c:v>
                </c:pt>
                <c:pt idx="658">
                  <c:v>4.0922999999999998</c:v>
                </c:pt>
                <c:pt idx="659">
                  <c:v>4.1234000000000002</c:v>
                </c:pt>
                <c:pt idx="660">
                  <c:v>4.2134999999999998</c:v>
                </c:pt>
                <c:pt idx="661">
                  <c:v>4.1584000000000003</c:v>
                </c:pt>
                <c:pt idx="662">
                  <c:v>4.1468999999999996</c:v>
                </c:pt>
                <c:pt idx="663">
                  <c:v>4.1005000000000003</c:v>
                </c:pt>
                <c:pt idx="664">
                  <c:v>4.0419</c:v>
                </c:pt>
                <c:pt idx="665">
                  <c:v>4.0477999999999996</c:v>
                </c:pt>
                <c:pt idx="666">
                  <c:v>4.0122999999999998</c:v>
                </c:pt>
                <c:pt idx="667">
                  <c:v>3.9186999999999999</c:v>
                </c:pt>
                <c:pt idx="668">
                  <c:v>4.0027999999999997</c:v>
                </c:pt>
                <c:pt idx="669">
                  <c:v>4.1021000000000001</c:v>
                </c:pt>
                <c:pt idx="670">
                  <c:v>4.2423999999999999</c:v>
                </c:pt>
                <c:pt idx="671">
                  <c:v>4.2167000000000003</c:v>
                </c:pt>
                <c:pt idx="672">
                  <c:v>4.2282999999999999</c:v>
                </c:pt>
                <c:pt idx="673">
                  <c:v>4.1334999999999997</c:v>
                </c:pt>
                <c:pt idx="674">
                  <c:v>4.0065999999999997</c:v>
                </c:pt>
                <c:pt idx="675">
                  <c:v>4.0103999999999997</c:v>
                </c:pt>
                <c:pt idx="676">
                  <c:v>4.0183999999999997</c:v>
                </c:pt>
                <c:pt idx="677">
                  <c:v>3.9434999999999998</c:v>
                </c:pt>
                <c:pt idx="678">
                  <c:v>3.8961999999999999</c:v>
                </c:pt>
                <c:pt idx="679">
                  <c:v>3.9470000000000001</c:v>
                </c:pt>
                <c:pt idx="680">
                  <c:v>3.8814000000000002</c:v>
                </c:pt>
                <c:pt idx="681">
                  <c:v>3.8235999999999999</c:v>
                </c:pt>
                <c:pt idx="682">
                  <c:v>3.7528000000000001</c:v>
                </c:pt>
                <c:pt idx="683">
                  <c:v>3.6328999999999998</c:v>
                </c:pt>
                <c:pt idx="684">
                  <c:v>3.6387</c:v>
                </c:pt>
                <c:pt idx="685">
                  <c:v>3.8285999999999998</c:v>
                </c:pt>
                <c:pt idx="686">
                  <c:v>3.7856000000000001</c:v>
                </c:pt>
                <c:pt idx="687">
                  <c:v>3.7311999999999999</c:v>
                </c:pt>
                <c:pt idx="688">
                  <c:v>3.9451000000000001</c:v>
                </c:pt>
                <c:pt idx="689">
                  <c:v>3.9243999999999999</c:v>
                </c:pt>
                <c:pt idx="690">
                  <c:v>3.6846000000000001</c:v>
                </c:pt>
                <c:pt idx="691">
                  <c:v>3.7138</c:v>
                </c:pt>
                <c:pt idx="692">
                  <c:v>3.5299</c:v>
                </c:pt>
                <c:pt idx="693">
                  <c:v>3.5630000000000002</c:v>
                </c:pt>
                <c:pt idx="694">
                  <c:v>3.4904999999999999</c:v>
                </c:pt>
                <c:pt idx="695">
                  <c:v>3.4493999999999998</c:v>
                </c:pt>
                <c:pt idx="696">
                  <c:v>3.4489000000000001</c:v>
                </c:pt>
                <c:pt idx="697">
                  <c:v>3.4043000000000001</c:v>
                </c:pt>
                <c:pt idx="698">
                  <c:v>3.4079999999999999</c:v>
                </c:pt>
                <c:pt idx="699">
                  <c:v>3.3578000000000001</c:v>
                </c:pt>
                <c:pt idx="700">
                  <c:v>3.3096999999999999</c:v>
                </c:pt>
                <c:pt idx="701">
                  <c:v>3.3170000000000002</c:v>
                </c:pt>
                <c:pt idx="702">
                  <c:v>3.2635000000000001</c:v>
                </c:pt>
                <c:pt idx="703">
                  <c:v>3.3492000000000002</c:v>
                </c:pt>
                <c:pt idx="704">
                  <c:v>3.1894</c:v>
                </c:pt>
                <c:pt idx="705">
                  <c:v>3.2532999999999999</c:v>
                </c:pt>
                <c:pt idx="706">
                  <c:v>3.1926000000000001</c:v>
                </c:pt>
                <c:pt idx="707">
                  <c:v>3.1025</c:v>
                </c:pt>
                <c:pt idx="708">
                  <c:v>3.1023999999999998</c:v>
                </c:pt>
                <c:pt idx="709">
                  <c:v>3.0409000000000002</c:v>
                </c:pt>
                <c:pt idx="710">
                  <c:v>3.0257999999999998</c:v>
                </c:pt>
                <c:pt idx="711">
                  <c:v>3.1038999999999999</c:v>
                </c:pt>
                <c:pt idx="712">
                  <c:v>3.0461</c:v>
                </c:pt>
                <c:pt idx="713">
                  <c:v>3.0146000000000002</c:v>
                </c:pt>
                <c:pt idx="714">
                  <c:v>2.9721000000000002</c:v>
                </c:pt>
                <c:pt idx="715">
                  <c:v>2.8822000000000001</c:v>
                </c:pt>
                <c:pt idx="716">
                  <c:v>2.8967999999999998</c:v>
                </c:pt>
                <c:pt idx="717">
                  <c:v>2.8041</c:v>
                </c:pt>
                <c:pt idx="718">
                  <c:v>2.7877999999999998</c:v>
                </c:pt>
                <c:pt idx="719">
                  <c:v>2.8311999999999999</c:v>
                </c:pt>
                <c:pt idx="720">
                  <c:v>2.8875999999999999</c:v>
                </c:pt>
                <c:pt idx="721">
                  <c:v>2.7808999999999999</c:v>
                </c:pt>
                <c:pt idx="722">
                  <c:v>2.7772999999999999</c:v>
                </c:pt>
                <c:pt idx="723">
                  <c:v>2.7572000000000001</c:v>
                </c:pt>
                <c:pt idx="724">
                  <c:v>2.8268</c:v>
                </c:pt>
                <c:pt idx="725">
                  <c:v>2.6882999999999999</c:v>
                </c:pt>
                <c:pt idx="726">
                  <c:v>2.7046000000000001</c:v>
                </c:pt>
                <c:pt idx="727">
                  <c:v>2.7483</c:v>
                </c:pt>
                <c:pt idx="728">
                  <c:v>2.5731999999999999</c:v>
                </c:pt>
                <c:pt idx="729">
                  <c:v>2.6486999999999998</c:v>
                </c:pt>
                <c:pt idx="730">
                  <c:v>2.6758999999999999</c:v>
                </c:pt>
                <c:pt idx="731">
                  <c:v>2.7848999999999999</c:v>
                </c:pt>
                <c:pt idx="732">
                  <c:v>2.8068</c:v>
                </c:pt>
                <c:pt idx="733">
                  <c:v>2.7959000000000001</c:v>
                </c:pt>
                <c:pt idx="734">
                  <c:v>2.7504</c:v>
                </c:pt>
                <c:pt idx="735">
                  <c:v>2.8746999999999998</c:v>
                </c:pt>
                <c:pt idx="736">
                  <c:v>3.0265</c:v>
                </c:pt>
                <c:pt idx="737">
                  <c:v>3.0209000000000001</c:v>
                </c:pt>
                <c:pt idx="738">
                  <c:v>2.9855</c:v>
                </c:pt>
                <c:pt idx="739">
                  <c:v>2.9152</c:v>
                </c:pt>
                <c:pt idx="740">
                  <c:v>2.9594999999999998</c:v>
                </c:pt>
                <c:pt idx="741">
                  <c:v>2.9336000000000002</c:v>
                </c:pt>
                <c:pt idx="742">
                  <c:v>2.9687000000000001</c:v>
                </c:pt>
                <c:pt idx="743">
                  <c:v>2.9927999999999999</c:v>
                </c:pt>
                <c:pt idx="744">
                  <c:v>3.0802999999999998</c:v>
                </c:pt>
                <c:pt idx="745">
                  <c:v>2.9944999999999999</c:v>
                </c:pt>
                <c:pt idx="746">
                  <c:v>2.9279999999999999</c:v>
                </c:pt>
                <c:pt idx="747">
                  <c:v>2.8054000000000001</c:v>
                </c:pt>
                <c:pt idx="748">
                  <c:v>2.8803000000000001</c:v>
                </c:pt>
                <c:pt idx="749">
                  <c:v>3.0129000000000001</c:v>
                </c:pt>
                <c:pt idx="750">
                  <c:v>3.0891000000000002</c:v>
                </c:pt>
                <c:pt idx="751">
                  <c:v>3.1715</c:v>
                </c:pt>
                <c:pt idx="752">
                  <c:v>3.1997</c:v>
                </c:pt>
                <c:pt idx="753">
                  <c:v>3.1301000000000001</c:v>
                </c:pt>
                <c:pt idx="754">
                  <c:v>3.0870000000000002</c:v>
                </c:pt>
                <c:pt idx="755">
                  <c:v>3.1560999999999999</c:v>
                </c:pt>
                <c:pt idx="756">
                  <c:v>3.2749000000000001</c:v>
                </c:pt>
                <c:pt idx="757">
                  <c:v>3.2256</c:v>
                </c:pt>
                <c:pt idx="758">
                  <c:v>3.1951999999999998</c:v>
                </c:pt>
                <c:pt idx="759">
                  <c:v>3.2839</c:v>
                </c:pt>
                <c:pt idx="760">
                  <c:v>3.4733000000000001</c:v>
                </c:pt>
                <c:pt idx="761">
                  <c:v>3.3597999999999999</c:v>
                </c:pt>
                <c:pt idx="762">
                  <c:v>3.1555</c:v>
                </c:pt>
                <c:pt idx="763">
                  <c:v>3.0417999999999998</c:v>
                </c:pt>
                <c:pt idx="764">
                  <c:v>3.0215000000000001</c:v>
                </c:pt>
                <c:pt idx="765">
                  <c:v>2.9735999999999998</c:v>
                </c:pt>
                <c:pt idx="766">
                  <c:v>3.0398999999999998</c:v>
                </c:pt>
                <c:pt idx="767">
                  <c:v>2.9331999999999998</c:v>
                </c:pt>
                <c:pt idx="768">
                  <c:v>2.9076</c:v>
                </c:pt>
                <c:pt idx="769">
                  <c:v>2.9058000000000002</c:v>
                </c:pt>
                <c:pt idx="770">
                  <c:v>2.8441000000000001</c:v>
                </c:pt>
                <c:pt idx="771">
                  <c:v>2.7378</c:v>
                </c:pt>
                <c:pt idx="772">
                  <c:v>2.7469000000000001</c:v>
                </c:pt>
                <c:pt idx="773">
                  <c:v>2.7452000000000001</c:v>
                </c:pt>
                <c:pt idx="774">
                  <c:v>2.7505999999999999</c:v>
                </c:pt>
                <c:pt idx="775">
                  <c:v>2.8513999999999999</c:v>
                </c:pt>
                <c:pt idx="776">
                  <c:v>2.7810999999999999</c:v>
                </c:pt>
                <c:pt idx="777">
                  <c:v>2.8370000000000002</c:v>
                </c:pt>
                <c:pt idx="778">
                  <c:v>2.8839999999999999</c:v>
                </c:pt>
                <c:pt idx="779">
                  <c:v>2.9860000000000002</c:v>
                </c:pt>
                <c:pt idx="780">
                  <c:v>2.8822000000000001</c:v>
                </c:pt>
                <c:pt idx="781">
                  <c:v>2.9184999999999999</c:v>
                </c:pt>
                <c:pt idx="782">
                  <c:v>2.8479000000000001</c:v>
                </c:pt>
                <c:pt idx="783">
                  <c:v>2.9207000000000001</c:v>
                </c:pt>
                <c:pt idx="784">
                  <c:v>2.9908000000000001</c:v>
                </c:pt>
                <c:pt idx="785">
                  <c:v>3.0337999999999998</c:v>
                </c:pt>
                <c:pt idx="786">
                  <c:v>3.1265000000000001</c:v>
                </c:pt>
                <c:pt idx="787">
                  <c:v>3.0365000000000002</c:v>
                </c:pt>
                <c:pt idx="788">
                  <c:v>2.9344000000000001</c:v>
                </c:pt>
                <c:pt idx="789">
                  <c:v>2.9712000000000001</c:v>
                </c:pt>
                <c:pt idx="790">
                  <c:v>2.9807000000000001</c:v>
                </c:pt>
                <c:pt idx="791">
                  <c:v>2.9336000000000002</c:v>
                </c:pt>
                <c:pt idx="792">
                  <c:v>2.8224</c:v>
                </c:pt>
                <c:pt idx="793">
                  <c:v>2.8317999999999999</c:v>
                </c:pt>
                <c:pt idx="794">
                  <c:v>2.7204999999999999</c:v>
                </c:pt>
                <c:pt idx="795">
                  <c:v>2.8197999999999999</c:v>
                </c:pt>
                <c:pt idx="796">
                  <c:v>2.8986999999999998</c:v>
                </c:pt>
                <c:pt idx="797">
                  <c:v>2.9095</c:v>
                </c:pt>
                <c:pt idx="798">
                  <c:v>2.8319999999999999</c:v>
                </c:pt>
                <c:pt idx="799">
                  <c:v>2.9361000000000002</c:v>
                </c:pt>
                <c:pt idx="800">
                  <c:v>2.8527</c:v>
                </c:pt>
                <c:pt idx="801">
                  <c:v>2.8275000000000001</c:v>
                </c:pt>
                <c:pt idx="802">
                  <c:v>2.6987000000000001</c:v>
                </c:pt>
                <c:pt idx="803">
                  <c:v>2.7212999999999998</c:v>
                </c:pt>
                <c:pt idx="804">
                  <c:v>2.7801</c:v>
                </c:pt>
                <c:pt idx="805">
                  <c:v>2.7</c:v>
                </c:pt>
                <c:pt idx="806">
                  <c:v>2.6577999999999999</c:v>
                </c:pt>
                <c:pt idx="807">
                  <c:v>2.5975000000000001</c:v>
                </c:pt>
                <c:pt idx="808">
                  <c:v>2.5468999999999999</c:v>
                </c:pt>
                <c:pt idx="809">
                  <c:v>2.3950999999999998</c:v>
                </c:pt>
                <c:pt idx="810">
                  <c:v>2.3822000000000001</c:v>
                </c:pt>
                <c:pt idx="811">
                  <c:v>2.3380000000000001</c:v>
                </c:pt>
                <c:pt idx="812">
                  <c:v>2.3488000000000002</c:v>
                </c:pt>
                <c:pt idx="813">
                  <c:v>2.3944000000000001</c:v>
                </c:pt>
                <c:pt idx="814">
                  <c:v>2.4584999999999999</c:v>
                </c:pt>
                <c:pt idx="815">
                  <c:v>2.4731000000000001</c:v>
                </c:pt>
                <c:pt idx="816">
                  <c:v>2.3717999999999999</c:v>
                </c:pt>
                <c:pt idx="817">
                  <c:v>2.2917000000000001</c:v>
                </c:pt>
                <c:pt idx="818">
                  <c:v>2.3824999999999998</c:v>
                </c:pt>
                <c:pt idx="819">
                  <c:v>2.2896000000000001</c:v>
                </c:pt>
                <c:pt idx="820">
                  <c:v>2.1494</c:v>
                </c:pt>
                <c:pt idx="821">
                  <c:v>2.1705999999999999</c:v>
                </c:pt>
                <c:pt idx="822">
                  <c:v>2.1848999999999998</c:v>
                </c:pt>
                <c:pt idx="823">
                  <c:v>2.1436999999999999</c:v>
                </c:pt>
                <c:pt idx="824">
                  <c:v>2.133</c:v>
                </c:pt>
                <c:pt idx="825">
                  <c:v>1.9917</c:v>
                </c:pt>
                <c:pt idx="826">
                  <c:v>1.9863999999999999</c:v>
                </c:pt>
                <c:pt idx="827">
                  <c:v>1.9531000000000001</c:v>
                </c:pt>
                <c:pt idx="828">
                  <c:v>1.8455999999999999</c:v>
                </c:pt>
                <c:pt idx="829">
                  <c:v>1.7734000000000001</c:v>
                </c:pt>
                <c:pt idx="830">
                  <c:v>1.7306999999999999</c:v>
                </c:pt>
                <c:pt idx="831">
                  <c:v>1.8405</c:v>
                </c:pt>
                <c:pt idx="832">
                  <c:v>1.8767</c:v>
                </c:pt>
                <c:pt idx="833">
                  <c:v>1.7275</c:v>
                </c:pt>
                <c:pt idx="834">
                  <c:v>1.825</c:v>
                </c:pt>
                <c:pt idx="835">
                  <c:v>1.9617</c:v>
                </c:pt>
                <c:pt idx="836">
                  <c:v>1.9633</c:v>
                </c:pt>
                <c:pt idx="837">
                  <c:v>1.9912000000000001</c:v>
                </c:pt>
                <c:pt idx="838">
                  <c:v>1.9390000000000001</c:v>
                </c:pt>
                <c:pt idx="839">
                  <c:v>1.9286000000000001</c:v>
                </c:pt>
                <c:pt idx="840">
                  <c:v>1.9615</c:v>
                </c:pt>
                <c:pt idx="841">
                  <c:v>2.0381999999999998</c:v>
                </c:pt>
                <c:pt idx="842">
                  <c:v>2.0434000000000001</c:v>
                </c:pt>
                <c:pt idx="843">
                  <c:v>1.9875</c:v>
                </c:pt>
                <c:pt idx="844">
                  <c:v>1.9371</c:v>
                </c:pt>
                <c:pt idx="845">
                  <c:v>2.0293999999999999</c:v>
                </c:pt>
                <c:pt idx="846">
                  <c:v>1.9415</c:v>
                </c:pt>
                <c:pt idx="847">
                  <c:v>1.9632000000000001</c:v>
                </c:pt>
                <c:pt idx="848">
                  <c:v>1.9158999999999999</c:v>
                </c:pt>
                <c:pt idx="849">
                  <c:v>1.9085000000000001</c:v>
                </c:pt>
                <c:pt idx="850">
                  <c:v>1.8306</c:v>
                </c:pt>
                <c:pt idx="851">
                  <c:v>1.7750999999999999</c:v>
                </c:pt>
                <c:pt idx="852">
                  <c:v>1.7875000000000001</c:v>
                </c:pt>
                <c:pt idx="853">
                  <c:v>1.7766999999999999</c:v>
                </c:pt>
                <c:pt idx="854">
                  <c:v>1.7694000000000001</c:v>
                </c:pt>
                <c:pt idx="855">
                  <c:v>1.7994000000000001</c:v>
                </c:pt>
                <c:pt idx="856">
                  <c:v>1.8636999999999999</c:v>
                </c:pt>
                <c:pt idx="857">
                  <c:v>1.7688999999999999</c:v>
                </c:pt>
                <c:pt idx="858">
                  <c:v>1.7706</c:v>
                </c:pt>
                <c:pt idx="859">
                  <c:v>1.7581</c:v>
                </c:pt>
                <c:pt idx="860">
                  <c:v>1.804</c:v>
                </c:pt>
                <c:pt idx="861">
                  <c:v>1.8646</c:v>
                </c:pt>
                <c:pt idx="862">
                  <c:v>1.8734999999999999</c:v>
                </c:pt>
                <c:pt idx="863">
                  <c:v>1.7841</c:v>
                </c:pt>
                <c:pt idx="864">
                  <c:v>1.7040999999999999</c:v>
                </c:pt>
                <c:pt idx="865">
                  <c:v>1.7427999999999999</c:v>
                </c:pt>
                <c:pt idx="866">
                  <c:v>1.7357</c:v>
                </c:pt>
                <c:pt idx="867">
                  <c:v>1.7603</c:v>
                </c:pt>
                <c:pt idx="868">
                  <c:v>1.762</c:v>
                </c:pt>
                <c:pt idx="869">
                  <c:v>1.7211000000000001</c:v>
                </c:pt>
                <c:pt idx="870">
                  <c:v>1.7052</c:v>
                </c:pt>
                <c:pt idx="871">
                  <c:v>1.6473</c:v>
                </c:pt>
                <c:pt idx="872">
                  <c:v>1.6279999999999999</c:v>
                </c:pt>
                <c:pt idx="873">
                  <c:v>1.5101</c:v>
                </c:pt>
                <c:pt idx="874">
                  <c:v>1.5083</c:v>
                </c:pt>
                <c:pt idx="875">
                  <c:v>1.5496000000000001</c:v>
                </c:pt>
                <c:pt idx="876">
                  <c:v>1.4806999999999999</c:v>
                </c:pt>
                <c:pt idx="877">
                  <c:v>1.4756</c:v>
                </c:pt>
                <c:pt idx="878">
                  <c:v>1.4926999999999999</c:v>
                </c:pt>
                <c:pt idx="879">
                  <c:v>1.4515</c:v>
                </c:pt>
                <c:pt idx="880">
                  <c:v>1.4617</c:v>
                </c:pt>
                <c:pt idx="881">
                  <c:v>1.4225000000000001</c:v>
                </c:pt>
                <c:pt idx="882">
                  <c:v>1.4020999999999999</c:v>
                </c:pt>
                <c:pt idx="883">
                  <c:v>1.4106000000000001</c:v>
                </c:pt>
                <c:pt idx="884">
                  <c:v>1.4564999999999999</c:v>
                </c:pt>
                <c:pt idx="885">
                  <c:v>1.4411</c:v>
                </c:pt>
                <c:pt idx="886">
                  <c:v>1.4156</c:v>
                </c:pt>
                <c:pt idx="887">
                  <c:v>1.4837</c:v>
                </c:pt>
                <c:pt idx="888">
                  <c:v>1.4990000000000001</c:v>
                </c:pt>
                <c:pt idx="889">
                  <c:v>1.5212000000000001</c:v>
                </c:pt>
                <c:pt idx="890">
                  <c:v>1.4733000000000001</c:v>
                </c:pt>
                <c:pt idx="891">
                  <c:v>1.4341999999999999</c:v>
                </c:pt>
                <c:pt idx="892">
                  <c:v>1.343</c:v>
                </c:pt>
                <c:pt idx="893">
                  <c:v>1.4442999999999999</c:v>
                </c:pt>
                <c:pt idx="894">
                  <c:v>1.4036999999999999</c:v>
                </c:pt>
                <c:pt idx="895">
                  <c:v>1.4442999999999999</c:v>
                </c:pt>
                <c:pt idx="896">
                  <c:v>1.4986999999999999</c:v>
                </c:pt>
                <c:pt idx="897">
                  <c:v>1.4731000000000001</c:v>
                </c:pt>
                <c:pt idx="898">
                  <c:v>1.6341000000000001</c:v>
                </c:pt>
                <c:pt idx="899">
                  <c:v>1.6651</c:v>
                </c:pt>
                <c:pt idx="900">
                  <c:v>1.6235999999999999</c:v>
                </c:pt>
                <c:pt idx="901">
                  <c:v>1.5462</c:v>
                </c:pt>
                <c:pt idx="902">
                  <c:v>1.5854999999999999</c:v>
                </c:pt>
                <c:pt idx="903">
                  <c:v>1.5889</c:v>
                </c:pt>
                <c:pt idx="904">
                  <c:v>1.6335</c:v>
                </c:pt>
                <c:pt idx="905">
                  <c:v>1.6145</c:v>
                </c:pt>
                <c:pt idx="906">
                  <c:v>1.5612999999999999</c:v>
                </c:pt>
                <c:pt idx="907">
                  <c:v>1.5492999999999999</c:v>
                </c:pt>
                <c:pt idx="908">
                  <c:v>1.4358</c:v>
                </c:pt>
                <c:pt idx="909">
                  <c:v>1.4897</c:v>
                </c:pt>
                <c:pt idx="910">
                  <c:v>1.4513</c:v>
                </c:pt>
                <c:pt idx="911">
                  <c:v>1.5262</c:v>
                </c:pt>
                <c:pt idx="912">
                  <c:v>1.6033999999999999</c:v>
                </c:pt>
                <c:pt idx="913">
                  <c:v>1.5488</c:v>
                </c:pt>
                <c:pt idx="914">
                  <c:v>1.5557000000000001</c:v>
                </c:pt>
                <c:pt idx="915">
                  <c:v>1.5521</c:v>
                </c:pt>
                <c:pt idx="916">
                  <c:v>1.58</c:v>
                </c:pt>
                <c:pt idx="917">
                  <c:v>1.5412999999999999</c:v>
                </c:pt>
                <c:pt idx="918">
                  <c:v>1.6079000000000001</c:v>
                </c:pt>
                <c:pt idx="919">
                  <c:v>1.6307</c:v>
                </c:pt>
                <c:pt idx="920">
                  <c:v>1.6324000000000001</c:v>
                </c:pt>
                <c:pt idx="921">
                  <c:v>1.7011000000000001</c:v>
                </c:pt>
                <c:pt idx="922">
                  <c:v>1.6567000000000001</c:v>
                </c:pt>
                <c:pt idx="923">
                  <c:v>1.6372</c:v>
                </c:pt>
                <c:pt idx="924">
                  <c:v>1.6002000000000001</c:v>
                </c:pt>
                <c:pt idx="925">
                  <c:v>1.5703</c:v>
                </c:pt>
                <c:pt idx="926">
                  <c:v>1.5106999999999999</c:v>
                </c:pt>
                <c:pt idx="927">
                  <c:v>1.5367999999999999</c:v>
                </c:pt>
                <c:pt idx="928">
                  <c:v>1.5769</c:v>
                </c:pt>
                <c:pt idx="929">
                  <c:v>1.6117999999999999</c:v>
                </c:pt>
                <c:pt idx="930">
                  <c:v>1.5729</c:v>
                </c:pt>
                <c:pt idx="931">
                  <c:v>1.5206</c:v>
                </c:pt>
                <c:pt idx="932">
                  <c:v>1.5258</c:v>
                </c:pt>
                <c:pt idx="933">
                  <c:v>1.4789000000000001</c:v>
                </c:pt>
                <c:pt idx="934">
                  <c:v>1.4616</c:v>
                </c:pt>
                <c:pt idx="935">
                  <c:v>1.4873000000000001</c:v>
                </c:pt>
                <c:pt idx="936">
                  <c:v>1.5166999999999999</c:v>
                </c:pt>
                <c:pt idx="937">
                  <c:v>1.5374000000000001</c:v>
                </c:pt>
                <c:pt idx="938">
                  <c:v>1.4871000000000001</c:v>
                </c:pt>
                <c:pt idx="939">
                  <c:v>1.4509000000000001</c:v>
                </c:pt>
                <c:pt idx="940">
                  <c:v>1.4300999999999999</c:v>
                </c:pt>
                <c:pt idx="941">
                  <c:v>1.3006</c:v>
                </c:pt>
                <c:pt idx="942">
                  <c:v>1.3226</c:v>
                </c:pt>
                <c:pt idx="943">
                  <c:v>1.3107</c:v>
                </c:pt>
                <c:pt idx="944">
                  <c:v>1.3615999999999999</c:v>
                </c:pt>
                <c:pt idx="945">
                  <c:v>1.3378000000000001</c:v>
                </c:pt>
                <c:pt idx="946">
                  <c:v>1.2988</c:v>
                </c:pt>
                <c:pt idx="947">
                  <c:v>1.2836000000000001</c:v>
                </c:pt>
                <c:pt idx="948">
                  <c:v>1.3259000000000001</c:v>
                </c:pt>
                <c:pt idx="949">
                  <c:v>1.3411</c:v>
                </c:pt>
                <c:pt idx="950">
                  <c:v>1.2970999999999999</c:v>
                </c:pt>
                <c:pt idx="951">
                  <c:v>1.3375999999999999</c:v>
                </c:pt>
                <c:pt idx="952">
                  <c:v>1.3732</c:v>
                </c:pt>
                <c:pt idx="953">
                  <c:v>1.3223</c:v>
                </c:pt>
                <c:pt idx="954">
                  <c:v>1.2835000000000001</c:v>
                </c:pt>
                <c:pt idx="955">
                  <c:v>1.2936000000000001</c:v>
                </c:pt>
                <c:pt idx="956">
                  <c:v>1.3088</c:v>
                </c:pt>
                <c:pt idx="957">
                  <c:v>1.2785</c:v>
                </c:pt>
                <c:pt idx="958">
                  <c:v>1.3069999999999999</c:v>
                </c:pt>
                <c:pt idx="959">
                  <c:v>1.3491</c:v>
                </c:pt>
                <c:pt idx="960">
                  <c:v>1.339</c:v>
                </c:pt>
                <c:pt idx="961">
                  <c:v>1.2935000000000001</c:v>
                </c:pt>
                <c:pt idx="962">
                  <c:v>1.2517</c:v>
                </c:pt>
                <c:pt idx="963">
                  <c:v>1.2549999999999999</c:v>
                </c:pt>
                <c:pt idx="964">
                  <c:v>1.2433000000000001</c:v>
                </c:pt>
                <c:pt idx="965">
                  <c:v>1.2583</c:v>
                </c:pt>
                <c:pt idx="966">
                  <c:v>1.2617</c:v>
                </c:pt>
                <c:pt idx="967">
                  <c:v>1.2649999999999999</c:v>
                </c:pt>
                <c:pt idx="968">
                  <c:v>1.2766999999999999</c:v>
                </c:pt>
                <c:pt idx="969">
                  <c:v>1.359</c:v>
                </c:pt>
                <c:pt idx="970">
                  <c:v>1.3303</c:v>
                </c:pt>
                <c:pt idx="971">
                  <c:v>1.349</c:v>
                </c:pt>
                <c:pt idx="972">
                  <c:v>1.3237000000000001</c:v>
                </c:pt>
                <c:pt idx="973">
                  <c:v>1.2968999999999999</c:v>
                </c:pt>
                <c:pt idx="974">
                  <c:v>1.2235</c:v>
                </c:pt>
                <c:pt idx="975">
                  <c:v>1.1819999999999999</c:v>
                </c:pt>
                <c:pt idx="976">
                  <c:v>1.1721999999999999</c:v>
                </c:pt>
                <c:pt idx="977">
                  <c:v>1.1773</c:v>
                </c:pt>
                <c:pt idx="978">
                  <c:v>1.2222999999999999</c:v>
                </c:pt>
                <c:pt idx="979">
                  <c:v>1.2693000000000001</c:v>
                </c:pt>
                <c:pt idx="980">
                  <c:v>1.2326999999999999</c:v>
                </c:pt>
                <c:pt idx="981">
                  <c:v>1.2411000000000001</c:v>
                </c:pt>
                <c:pt idx="982">
                  <c:v>1.2896000000000001</c:v>
                </c:pt>
                <c:pt idx="983">
                  <c:v>1.2763</c:v>
                </c:pt>
                <c:pt idx="984">
                  <c:v>1.2783</c:v>
                </c:pt>
                <c:pt idx="985">
                  <c:v>1.2884</c:v>
                </c:pt>
                <c:pt idx="986">
                  <c:v>1.2218</c:v>
                </c:pt>
                <c:pt idx="987">
                  <c:v>1.1888000000000001</c:v>
                </c:pt>
                <c:pt idx="988">
                  <c:v>1.2903</c:v>
                </c:pt>
                <c:pt idx="989">
                  <c:v>1.2988999999999999</c:v>
                </c:pt>
                <c:pt idx="990">
                  <c:v>1.3459000000000001</c:v>
                </c:pt>
                <c:pt idx="991">
                  <c:v>1.4166000000000001</c:v>
                </c:pt>
                <c:pt idx="992">
                  <c:v>1.3645</c:v>
                </c:pt>
                <c:pt idx="993">
                  <c:v>1.3594999999999999</c:v>
                </c:pt>
                <c:pt idx="994">
                  <c:v>1.2927999999999999</c:v>
                </c:pt>
                <c:pt idx="995">
                  <c:v>1.3163</c:v>
                </c:pt>
                <c:pt idx="996">
                  <c:v>1.3481000000000001</c:v>
                </c:pt>
                <c:pt idx="997">
                  <c:v>1.4238</c:v>
                </c:pt>
                <c:pt idx="998">
                  <c:v>1.4578</c:v>
                </c:pt>
                <c:pt idx="999">
                  <c:v>1.468</c:v>
                </c:pt>
                <c:pt idx="1000">
                  <c:v>1.4697</c:v>
                </c:pt>
                <c:pt idx="1001">
                  <c:v>1.4764999999999999</c:v>
                </c:pt>
                <c:pt idx="1002">
                  <c:v>1.5241</c:v>
                </c:pt>
                <c:pt idx="1003">
                  <c:v>1.4919</c:v>
                </c:pt>
                <c:pt idx="1004">
                  <c:v>1.4852000000000001</c:v>
                </c:pt>
                <c:pt idx="1005">
                  <c:v>1.4632000000000001</c:v>
                </c:pt>
                <c:pt idx="1006">
                  <c:v>1.4885999999999999</c:v>
                </c:pt>
                <c:pt idx="1007">
                  <c:v>1.4380999999999999</c:v>
                </c:pt>
                <c:pt idx="1008">
                  <c:v>1.504</c:v>
                </c:pt>
                <c:pt idx="1009">
                  <c:v>1.5753999999999999</c:v>
                </c:pt>
                <c:pt idx="1010">
                  <c:v>1.4922</c:v>
                </c:pt>
                <c:pt idx="1011">
                  <c:v>1.494</c:v>
                </c:pt>
                <c:pt idx="1012">
                  <c:v>1.4518</c:v>
                </c:pt>
                <c:pt idx="1013">
                  <c:v>1.4318</c:v>
                </c:pt>
                <c:pt idx="1014">
                  <c:v>1.4907999999999999</c:v>
                </c:pt>
                <c:pt idx="1015">
                  <c:v>1.5330999999999999</c:v>
                </c:pt>
                <c:pt idx="1016">
                  <c:v>1.5687</c:v>
                </c:pt>
                <c:pt idx="1017">
                  <c:v>1.5533999999999999</c:v>
                </c:pt>
                <c:pt idx="1018">
                  <c:v>1.625</c:v>
                </c:pt>
                <c:pt idx="1019">
                  <c:v>1.5874999999999999</c:v>
                </c:pt>
                <c:pt idx="1020">
                  <c:v>1.6062000000000001</c:v>
                </c:pt>
                <c:pt idx="1021">
                  <c:v>1.5943000000000001</c:v>
                </c:pt>
                <c:pt idx="1022">
                  <c:v>1.6062000000000001</c:v>
                </c:pt>
                <c:pt idx="1023">
                  <c:v>1.5757000000000001</c:v>
                </c:pt>
                <c:pt idx="1024">
                  <c:v>1.5588</c:v>
                </c:pt>
                <c:pt idx="1025">
                  <c:v>1.6012</c:v>
                </c:pt>
                <c:pt idx="1026">
                  <c:v>1.6215999999999999</c:v>
                </c:pt>
                <c:pt idx="1027">
                  <c:v>1.625</c:v>
                </c:pt>
                <c:pt idx="1028">
                  <c:v>1.671</c:v>
                </c:pt>
                <c:pt idx="1029">
                  <c:v>1.6369</c:v>
                </c:pt>
                <c:pt idx="1030">
                  <c:v>1.6488</c:v>
                </c:pt>
                <c:pt idx="1031">
                  <c:v>1.6284000000000001</c:v>
                </c:pt>
                <c:pt idx="1032">
                  <c:v>1.6574</c:v>
                </c:pt>
                <c:pt idx="1033">
                  <c:v>1.6916</c:v>
                </c:pt>
                <c:pt idx="1034">
                  <c:v>1.6216999999999999</c:v>
                </c:pt>
                <c:pt idx="1035">
                  <c:v>1.6020000000000001</c:v>
                </c:pt>
                <c:pt idx="1036">
                  <c:v>1.5770999999999999</c:v>
                </c:pt>
                <c:pt idx="1037">
                  <c:v>1.5696000000000001</c:v>
                </c:pt>
                <c:pt idx="1038">
                  <c:v>1.5660000000000001</c:v>
                </c:pt>
                <c:pt idx="1039">
                  <c:v>1.5924</c:v>
                </c:pt>
                <c:pt idx="1040">
                  <c:v>1.5975999999999999</c:v>
                </c:pt>
                <c:pt idx="1041">
                  <c:v>1.6258999999999999</c:v>
                </c:pt>
                <c:pt idx="1042">
                  <c:v>1.6343000000000001</c:v>
                </c:pt>
                <c:pt idx="1043">
                  <c:v>1.6093999999999999</c:v>
                </c:pt>
                <c:pt idx="1044">
                  <c:v>1.6215999999999999</c:v>
                </c:pt>
                <c:pt idx="1045">
                  <c:v>1.5667</c:v>
                </c:pt>
                <c:pt idx="1046">
                  <c:v>1.5577000000000001</c:v>
                </c:pt>
                <c:pt idx="1047">
                  <c:v>1.538</c:v>
                </c:pt>
                <c:pt idx="1048">
                  <c:v>1.5555000000000001</c:v>
                </c:pt>
                <c:pt idx="1049">
                  <c:v>1.5589</c:v>
                </c:pt>
                <c:pt idx="1050">
                  <c:v>1.6047</c:v>
                </c:pt>
                <c:pt idx="1051">
                  <c:v>1.5798000000000001</c:v>
                </c:pt>
                <c:pt idx="1052">
                  <c:v>1.5759000000000001</c:v>
                </c:pt>
                <c:pt idx="1053">
                  <c:v>1.6323000000000001</c:v>
                </c:pt>
                <c:pt idx="1054">
                  <c:v>1.6145</c:v>
                </c:pt>
                <c:pt idx="1055">
                  <c:v>1.6657</c:v>
                </c:pt>
                <c:pt idx="1056">
                  <c:v>1.6585000000000001</c:v>
                </c:pt>
                <c:pt idx="1057">
                  <c:v>1.6192</c:v>
                </c:pt>
                <c:pt idx="1058">
                  <c:v>1.6738999999999999</c:v>
                </c:pt>
                <c:pt idx="1059">
                  <c:v>1.6559999999999999</c:v>
                </c:pt>
                <c:pt idx="1060">
                  <c:v>1.7002999999999999</c:v>
                </c:pt>
                <c:pt idx="1061">
                  <c:v>1.6698999999999999</c:v>
                </c:pt>
                <c:pt idx="1062">
                  <c:v>1.7403999999999999</c:v>
                </c:pt>
                <c:pt idx="1063">
                  <c:v>1.7029000000000001</c:v>
                </c:pt>
                <c:pt idx="1064">
                  <c:v>1.7081</c:v>
                </c:pt>
                <c:pt idx="1065">
                  <c:v>1.6759999999999999</c:v>
                </c:pt>
                <c:pt idx="1066">
                  <c:v>1.6332</c:v>
                </c:pt>
                <c:pt idx="1067">
                  <c:v>1.6084000000000001</c:v>
                </c:pt>
                <c:pt idx="1068">
                  <c:v>1.6206</c:v>
                </c:pt>
                <c:pt idx="1069">
                  <c:v>1.6946000000000001</c:v>
                </c:pt>
                <c:pt idx="1070">
                  <c:v>1.7210000000000001</c:v>
                </c:pt>
                <c:pt idx="1071">
                  <c:v>1.7081999999999999</c:v>
                </c:pt>
                <c:pt idx="1072">
                  <c:v>1.6427</c:v>
                </c:pt>
                <c:pt idx="1073">
                  <c:v>1.6178999999999999</c:v>
                </c:pt>
                <c:pt idx="1074">
                  <c:v>1.6054999999999999</c:v>
                </c:pt>
                <c:pt idx="1075">
                  <c:v>1.6247</c:v>
                </c:pt>
                <c:pt idx="1076">
                  <c:v>1.5369999999999999</c:v>
                </c:pt>
                <c:pt idx="1077">
                  <c:v>1.5178</c:v>
                </c:pt>
                <c:pt idx="1078">
                  <c:v>1.5263</c:v>
                </c:pt>
                <c:pt idx="1079">
                  <c:v>1.5907</c:v>
                </c:pt>
                <c:pt idx="1080">
                  <c:v>1.5661</c:v>
                </c:pt>
                <c:pt idx="1081">
                  <c:v>1.5640000000000001</c:v>
                </c:pt>
                <c:pt idx="1082">
                  <c:v>1.4807999999999999</c:v>
                </c:pt>
                <c:pt idx="1083">
                  <c:v>1.3914</c:v>
                </c:pt>
                <c:pt idx="1084">
                  <c:v>1.417</c:v>
                </c:pt>
                <c:pt idx="1085">
                  <c:v>1.4049</c:v>
                </c:pt>
                <c:pt idx="1086">
                  <c:v>1.5199</c:v>
                </c:pt>
                <c:pt idx="1087">
                  <c:v>1.3755999999999999</c:v>
                </c:pt>
                <c:pt idx="1088">
                  <c:v>1.3415999999999999</c:v>
                </c:pt>
                <c:pt idx="1089">
                  <c:v>1.3653</c:v>
                </c:pt>
                <c:pt idx="1090">
                  <c:v>1.3364</c:v>
                </c:pt>
                <c:pt idx="1091">
                  <c:v>1.2956000000000001</c:v>
                </c:pt>
                <c:pt idx="1092">
                  <c:v>1.2703</c:v>
                </c:pt>
                <c:pt idx="1093">
                  <c:v>1.3141</c:v>
                </c:pt>
                <c:pt idx="1094">
                  <c:v>1.2081999999999999</c:v>
                </c:pt>
                <c:pt idx="1095">
                  <c:v>1.1632</c:v>
                </c:pt>
                <c:pt idx="1096">
                  <c:v>1.1225000000000001</c:v>
                </c:pt>
                <c:pt idx="1097">
                  <c:v>1.1568000000000001</c:v>
                </c:pt>
                <c:pt idx="1098">
                  <c:v>1.1705000000000001</c:v>
                </c:pt>
                <c:pt idx="1099">
                  <c:v>1.1635</c:v>
                </c:pt>
                <c:pt idx="1100">
                  <c:v>1.1392</c:v>
                </c:pt>
                <c:pt idx="1101">
                  <c:v>1.1374</c:v>
                </c:pt>
                <c:pt idx="1102">
                  <c:v>1.0963000000000001</c:v>
                </c:pt>
                <c:pt idx="1103">
                  <c:v>1.0791999999999999</c:v>
                </c:pt>
                <c:pt idx="1104">
                  <c:v>1.0654999999999999</c:v>
                </c:pt>
                <c:pt idx="1105">
                  <c:v>1.0448999999999999</c:v>
                </c:pt>
                <c:pt idx="1106">
                  <c:v>1.0161</c:v>
                </c:pt>
                <c:pt idx="1107">
                  <c:v>1.0347</c:v>
                </c:pt>
                <c:pt idx="1108">
                  <c:v>1.0295000000000001</c:v>
                </c:pt>
                <c:pt idx="1109">
                  <c:v>1.0854999999999999</c:v>
                </c:pt>
                <c:pt idx="1110">
                  <c:v>1.1057999999999999</c:v>
                </c:pt>
                <c:pt idx="1111">
                  <c:v>1.0802</c:v>
                </c:pt>
                <c:pt idx="1112">
                  <c:v>1.0886</c:v>
                </c:pt>
                <c:pt idx="1113">
                  <c:v>1.0834999999999999</c:v>
                </c:pt>
                <c:pt idx="1114">
                  <c:v>1.1292</c:v>
                </c:pt>
                <c:pt idx="1115">
                  <c:v>1.0831999999999999</c:v>
                </c:pt>
                <c:pt idx="1116">
                  <c:v>1.1291</c:v>
                </c:pt>
                <c:pt idx="1117">
                  <c:v>1.1459999999999999</c:v>
                </c:pt>
                <c:pt idx="1118">
                  <c:v>1.1153</c:v>
                </c:pt>
                <c:pt idx="1119">
                  <c:v>1.0794999999999999</c:v>
                </c:pt>
                <c:pt idx="1120">
                  <c:v>1.0355000000000001</c:v>
                </c:pt>
                <c:pt idx="1121">
                  <c:v>0.95489999999999997</c:v>
                </c:pt>
                <c:pt idx="1122">
                  <c:v>0.91320000000000001</c:v>
                </c:pt>
                <c:pt idx="1123">
                  <c:v>0.91320000000000001</c:v>
                </c:pt>
                <c:pt idx="1124">
                  <c:v>0.92310000000000003</c:v>
                </c:pt>
                <c:pt idx="1125">
                  <c:v>0.93640000000000001</c:v>
                </c:pt>
                <c:pt idx="1126">
                  <c:v>0.92310000000000003</c:v>
                </c:pt>
                <c:pt idx="1127">
                  <c:v>0.92310000000000003</c:v>
                </c:pt>
                <c:pt idx="1128">
                  <c:v>0.94299999999999995</c:v>
                </c:pt>
                <c:pt idx="1129">
                  <c:v>0.91639999999999999</c:v>
                </c:pt>
                <c:pt idx="1130">
                  <c:v>0.93459999999999999</c:v>
                </c:pt>
                <c:pt idx="1131">
                  <c:v>0.94620000000000004</c:v>
                </c:pt>
                <c:pt idx="1132">
                  <c:v>0.93289999999999995</c:v>
                </c:pt>
                <c:pt idx="1133">
                  <c:v>0.9163</c:v>
                </c:pt>
                <c:pt idx="1134">
                  <c:v>0.90800000000000003</c:v>
                </c:pt>
                <c:pt idx="1135">
                  <c:v>0.8931</c:v>
                </c:pt>
                <c:pt idx="1136">
                  <c:v>0.89639999999999997</c:v>
                </c:pt>
                <c:pt idx="1137">
                  <c:v>0.90629999999999999</c:v>
                </c:pt>
                <c:pt idx="1138">
                  <c:v>0.93610000000000004</c:v>
                </c:pt>
                <c:pt idx="1139">
                  <c:v>0.91790000000000005</c:v>
                </c:pt>
                <c:pt idx="1140">
                  <c:v>0.92279999999999995</c:v>
                </c:pt>
                <c:pt idx="1141">
                  <c:v>0.96589999999999998</c:v>
                </c:pt>
                <c:pt idx="1142">
                  <c:v>0.90629999999999999</c:v>
                </c:pt>
                <c:pt idx="1143">
                  <c:v>0.93600000000000005</c:v>
                </c:pt>
                <c:pt idx="1144">
                  <c:v>0.92600000000000005</c:v>
                </c:pt>
                <c:pt idx="1145">
                  <c:v>0.83889999999999998</c:v>
                </c:pt>
                <c:pt idx="1146">
                  <c:v>0.83730000000000004</c:v>
                </c:pt>
                <c:pt idx="1147">
                  <c:v>0.88160000000000005</c:v>
                </c:pt>
                <c:pt idx="1148">
                  <c:v>0.87990000000000002</c:v>
                </c:pt>
                <c:pt idx="1149">
                  <c:v>0.85370000000000001</c:v>
                </c:pt>
                <c:pt idx="1150">
                  <c:v>0.82430000000000003</c:v>
                </c:pt>
                <c:pt idx="1151">
                  <c:v>0.82930000000000004</c:v>
                </c:pt>
                <c:pt idx="1152">
                  <c:v>0.87009999999999998</c:v>
                </c:pt>
                <c:pt idx="1153">
                  <c:v>0.85699999999999998</c:v>
                </c:pt>
                <c:pt idx="1154">
                  <c:v>0.90610000000000002</c:v>
                </c:pt>
                <c:pt idx="1155">
                  <c:v>0.89629999999999999</c:v>
                </c:pt>
                <c:pt idx="1156">
                  <c:v>0.88149999999999995</c:v>
                </c:pt>
                <c:pt idx="1157">
                  <c:v>0.95950000000000002</c:v>
                </c:pt>
                <c:pt idx="1158">
                  <c:v>0.92349999999999999</c:v>
                </c:pt>
                <c:pt idx="1159">
                  <c:v>0.81850000000000001</c:v>
                </c:pt>
                <c:pt idx="1160">
                  <c:v>0.76290000000000002</c:v>
                </c:pt>
                <c:pt idx="1161">
                  <c:v>0.76290000000000002</c:v>
                </c:pt>
                <c:pt idx="1162">
                  <c:v>0.89929999999999999</c:v>
                </c:pt>
                <c:pt idx="1163">
                  <c:v>0.84340000000000004</c:v>
                </c:pt>
                <c:pt idx="1164">
                  <c:v>0.87370000000000003</c:v>
                </c:pt>
                <c:pt idx="1165">
                  <c:v>0.82299999999999995</c:v>
                </c:pt>
                <c:pt idx="1166">
                  <c:v>0.77100000000000002</c:v>
                </c:pt>
                <c:pt idx="1167">
                  <c:v>0.76759999999999995</c:v>
                </c:pt>
                <c:pt idx="1168">
                  <c:v>0.80100000000000005</c:v>
                </c:pt>
                <c:pt idx="1169">
                  <c:v>0.84289999999999998</c:v>
                </c:pt>
                <c:pt idx="1170">
                  <c:v>0.85619999999999996</c:v>
                </c:pt>
                <c:pt idx="1171">
                  <c:v>0.8226</c:v>
                </c:pt>
                <c:pt idx="1172">
                  <c:v>0.78569999999999995</c:v>
                </c:pt>
                <c:pt idx="1173">
                  <c:v>0.76900000000000002</c:v>
                </c:pt>
                <c:pt idx="1174">
                  <c:v>0.74560000000000004</c:v>
                </c:pt>
                <c:pt idx="1175">
                  <c:v>0.73219999999999996</c:v>
                </c:pt>
                <c:pt idx="1176">
                  <c:v>0.72560000000000002</c:v>
                </c:pt>
                <c:pt idx="1177">
                  <c:v>0.72719999999999996</c:v>
                </c:pt>
                <c:pt idx="1178">
                  <c:v>0.77370000000000005</c:v>
                </c:pt>
                <c:pt idx="1179">
                  <c:v>0.78520000000000001</c:v>
                </c:pt>
                <c:pt idx="1180">
                  <c:v>0.78680000000000005</c:v>
                </c:pt>
                <c:pt idx="1181">
                  <c:v>0.73529999999999995</c:v>
                </c:pt>
                <c:pt idx="1182">
                  <c:v>0.78169999999999995</c:v>
                </c:pt>
                <c:pt idx="1183">
                  <c:v>0.70050000000000001</c:v>
                </c:pt>
                <c:pt idx="1184">
                  <c:v>0.6774</c:v>
                </c:pt>
                <c:pt idx="1185">
                  <c:v>0.68400000000000005</c:v>
                </c:pt>
                <c:pt idx="1186">
                  <c:v>0.64949999999999997</c:v>
                </c:pt>
                <c:pt idx="1187">
                  <c:v>0.65280000000000005</c:v>
                </c:pt>
                <c:pt idx="1188">
                  <c:v>0.65439999999999998</c:v>
                </c:pt>
                <c:pt idx="1189">
                  <c:v>0.66590000000000005</c:v>
                </c:pt>
                <c:pt idx="1190">
                  <c:v>0.6724</c:v>
                </c:pt>
                <c:pt idx="1191">
                  <c:v>0.67079999999999995</c:v>
                </c:pt>
                <c:pt idx="1192">
                  <c:v>0.66579999999999995</c:v>
                </c:pt>
                <c:pt idx="1193">
                  <c:v>0.69369999999999998</c:v>
                </c:pt>
                <c:pt idx="1194">
                  <c:v>0.68869999999999998</c:v>
                </c:pt>
                <c:pt idx="1195">
                  <c:v>0.69689999999999996</c:v>
                </c:pt>
                <c:pt idx="1196">
                  <c:v>0.67889999999999995</c:v>
                </c:pt>
                <c:pt idx="1197">
                  <c:v>0.67230000000000001</c:v>
                </c:pt>
                <c:pt idx="1198">
                  <c:v>0.66579999999999995</c:v>
                </c:pt>
                <c:pt idx="1199">
                  <c:v>0.67720000000000002</c:v>
                </c:pt>
                <c:pt idx="1200">
                  <c:v>0.70009999999999994</c:v>
                </c:pt>
                <c:pt idx="1201">
                  <c:v>0.67879999999999996</c:v>
                </c:pt>
                <c:pt idx="1202">
                  <c:v>0.71799999999999997</c:v>
                </c:pt>
                <c:pt idx="1203">
                  <c:v>0.63470000000000004</c:v>
                </c:pt>
                <c:pt idx="1204">
                  <c:v>0.64770000000000005</c:v>
                </c:pt>
                <c:pt idx="1205">
                  <c:v>0.66890000000000005</c:v>
                </c:pt>
                <c:pt idx="1206">
                  <c:v>0.70479999999999998</c:v>
                </c:pt>
                <c:pt idx="1207">
                  <c:v>0.72109999999999996</c:v>
                </c:pt>
                <c:pt idx="1208">
                  <c:v>0.75219999999999998</c:v>
                </c:pt>
                <c:pt idx="1209">
                  <c:v>0.68840000000000001</c:v>
                </c:pt>
                <c:pt idx="1210">
                  <c:v>0.6835</c:v>
                </c:pt>
                <c:pt idx="1211">
                  <c:v>0.6542</c:v>
                </c:pt>
                <c:pt idx="1212">
                  <c:v>0.62819999999999998</c:v>
                </c:pt>
                <c:pt idx="1213">
                  <c:v>0.65090000000000003</c:v>
                </c:pt>
                <c:pt idx="1214">
                  <c:v>0.68010000000000004</c:v>
                </c:pt>
                <c:pt idx="1215">
                  <c:v>0.66869999999999996</c:v>
                </c:pt>
                <c:pt idx="1216">
                  <c:v>0.68820000000000003</c:v>
                </c:pt>
                <c:pt idx="1217">
                  <c:v>0.70940000000000003</c:v>
                </c:pt>
                <c:pt idx="1218">
                  <c:v>0.7208</c:v>
                </c:pt>
                <c:pt idx="1219">
                  <c:v>0.67469999999999997</c:v>
                </c:pt>
                <c:pt idx="1220">
                  <c:v>0.64149999999999996</c:v>
                </c:pt>
                <c:pt idx="1221">
                  <c:v>0.57550000000000001</c:v>
                </c:pt>
                <c:pt idx="1222">
                  <c:v>0.56399999999999995</c:v>
                </c:pt>
                <c:pt idx="1223">
                  <c:v>0.53620000000000001</c:v>
                </c:pt>
                <c:pt idx="1224">
                  <c:v>0.54769999999999996</c:v>
                </c:pt>
                <c:pt idx="1225">
                  <c:v>0.50690000000000002</c:v>
                </c:pt>
                <c:pt idx="1226">
                  <c:v>0.55430000000000001</c:v>
                </c:pt>
                <c:pt idx="1227">
                  <c:v>0.5282</c:v>
                </c:pt>
                <c:pt idx="1228">
                  <c:v>0.54620000000000002</c:v>
                </c:pt>
                <c:pt idx="1229">
                  <c:v>0.57410000000000005</c:v>
                </c:pt>
                <c:pt idx="1230">
                  <c:v>0.57899999999999996</c:v>
                </c:pt>
                <c:pt idx="1231">
                  <c:v>0.61509999999999998</c:v>
                </c:pt>
                <c:pt idx="1232">
                  <c:v>0.58879999999999999</c:v>
                </c:pt>
                <c:pt idx="1233">
                  <c:v>0.57740000000000002</c:v>
                </c:pt>
                <c:pt idx="1234">
                  <c:v>0.59709999999999996</c:v>
                </c:pt>
                <c:pt idx="1235">
                  <c:v>0.60040000000000004</c:v>
                </c:pt>
                <c:pt idx="1236">
                  <c:v>0.61019999999999996</c:v>
                </c:pt>
                <c:pt idx="1237">
                  <c:v>0.62660000000000005</c:v>
                </c:pt>
                <c:pt idx="1238">
                  <c:v>0.61680000000000001</c:v>
                </c:pt>
                <c:pt idx="1239">
                  <c:v>0.62990000000000002</c:v>
                </c:pt>
                <c:pt idx="1240">
                  <c:v>0.62329999999999997</c:v>
                </c:pt>
                <c:pt idx="1241">
                  <c:v>0.61839999999999995</c:v>
                </c:pt>
                <c:pt idx="1242">
                  <c:v>0.64470000000000005</c:v>
                </c:pt>
                <c:pt idx="1243">
                  <c:v>0.61350000000000005</c:v>
                </c:pt>
                <c:pt idx="1244">
                  <c:v>0.66439999999999999</c:v>
                </c:pt>
                <c:pt idx="1245">
                  <c:v>0.63970000000000005</c:v>
                </c:pt>
                <c:pt idx="1246">
                  <c:v>0.67589999999999995</c:v>
                </c:pt>
              </c:numCache>
            </c:numRef>
          </c:val>
          <c:smooth val="0"/>
          <c:extLst>
            <c:ext xmlns:c16="http://schemas.microsoft.com/office/drawing/2014/chart" uri="{C3380CC4-5D6E-409C-BE32-E72D297353CC}">
              <c16:uniqueId val="{00000000-6498-4625-B4FE-CCF96EA03431}"/>
            </c:ext>
          </c:extLst>
        </c:ser>
        <c:dLbls>
          <c:showLegendKey val="0"/>
          <c:showVal val="0"/>
          <c:showCatName val="0"/>
          <c:showSerName val="0"/>
          <c:showPercent val="0"/>
          <c:showBubbleSize val="0"/>
        </c:dLbls>
        <c:smooth val="0"/>
        <c:axId val="1714576144"/>
        <c:axId val="1714576624"/>
      </c:lineChart>
      <c:dateAx>
        <c:axId val="1714576144"/>
        <c:scaling>
          <c:orientation val="minMax"/>
          <c:max val="45869"/>
          <c:min val="44043"/>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576624"/>
        <c:crosses val="autoZero"/>
        <c:auto val="1"/>
        <c:lblOffset val="100"/>
        <c:baseTimeUnit val="days"/>
        <c:majorUnit val="2"/>
        <c:majorTimeUnit val="months"/>
      </c:dateAx>
      <c:valAx>
        <c:axId val="1714576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5761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Investment Grade Corporate Bond Spread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Sheet3!$B$1</c:f>
              <c:strCache>
                <c:ptCount val="1"/>
                <c:pt idx="0">
                  <c:v>Last Price</c:v>
                </c:pt>
              </c:strCache>
            </c:strRef>
          </c:tx>
          <c:spPr>
            <a:ln w="28575" cap="rnd">
              <a:solidFill>
                <a:schemeClr val="accent1"/>
              </a:solidFill>
              <a:round/>
            </a:ln>
            <a:effectLst/>
          </c:spPr>
          <c:marker>
            <c:symbol val="none"/>
          </c:marker>
          <c:cat>
            <c:numRef>
              <c:f>Sheet3!$A$2:$A$500</c:f>
              <c:numCache>
                <c:formatCode>m/d/yyyy</c:formatCode>
                <c:ptCount val="499"/>
                <c:pt idx="0">
                  <c:v>45838</c:v>
                </c:pt>
                <c:pt idx="1">
                  <c:v>45835</c:v>
                </c:pt>
                <c:pt idx="2">
                  <c:v>45834</c:v>
                </c:pt>
                <c:pt idx="3">
                  <c:v>45833</c:v>
                </c:pt>
                <c:pt idx="4">
                  <c:v>45832</c:v>
                </c:pt>
                <c:pt idx="5">
                  <c:v>45831</c:v>
                </c:pt>
                <c:pt idx="6">
                  <c:v>45828</c:v>
                </c:pt>
                <c:pt idx="7">
                  <c:v>45826</c:v>
                </c:pt>
                <c:pt idx="8">
                  <c:v>45825</c:v>
                </c:pt>
                <c:pt idx="9">
                  <c:v>45824</c:v>
                </c:pt>
                <c:pt idx="10">
                  <c:v>45821</c:v>
                </c:pt>
                <c:pt idx="11">
                  <c:v>45820</c:v>
                </c:pt>
                <c:pt idx="12">
                  <c:v>45819</c:v>
                </c:pt>
                <c:pt idx="13">
                  <c:v>45818</c:v>
                </c:pt>
                <c:pt idx="14">
                  <c:v>45817</c:v>
                </c:pt>
                <c:pt idx="15">
                  <c:v>45814</c:v>
                </c:pt>
                <c:pt idx="16">
                  <c:v>45813</c:v>
                </c:pt>
                <c:pt idx="17">
                  <c:v>45812</c:v>
                </c:pt>
                <c:pt idx="18">
                  <c:v>45811</c:v>
                </c:pt>
                <c:pt idx="19">
                  <c:v>45810</c:v>
                </c:pt>
                <c:pt idx="20">
                  <c:v>45807</c:v>
                </c:pt>
                <c:pt idx="21">
                  <c:v>45806</c:v>
                </c:pt>
                <c:pt idx="22">
                  <c:v>45805</c:v>
                </c:pt>
                <c:pt idx="23">
                  <c:v>45804</c:v>
                </c:pt>
                <c:pt idx="24">
                  <c:v>45800</c:v>
                </c:pt>
                <c:pt idx="25">
                  <c:v>45799</c:v>
                </c:pt>
                <c:pt idx="26">
                  <c:v>45798</c:v>
                </c:pt>
                <c:pt idx="27">
                  <c:v>45797</c:v>
                </c:pt>
                <c:pt idx="28">
                  <c:v>45796</c:v>
                </c:pt>
                <c:pt idx="29">
                  <c:v>45793</c:v>
                </c:pt>
                <c:pt idx="30">
                  <c:v>45792</c:v>
                </c:pt>
                <c:pt idx="31">
                  <c:v>45791</c:v>
                </c:pt>
                <c:pt idx="32">
                  <c:v>45790</c:v>
                </c:pt>
                <c:pt idx="33">
                  <c:v>45789</c:v>
                </c:pt>
                <c:pt idx="34">
                  <c:v>45786</c:v>
                </c:pt>
                <c:pt idx="35">
                  <c:v>45785</c:v>
                </c:pt>
                <c:pt idx="36">
                  <c:v>45784</c:v>
                </c:pt>
                <c:pt idx="37">
                  <c:v>45783</c:v>
                </c:pt>
                <c:pt idx="38">
                  <c:v>45782</c:v>
                </c:pt>
                <c:pt idx="39">
                  <c:v>45779</c:v>
                </c:pt>
                <c:pt idx="40">
                  <c:v>45778</c:v>
                </c:pt>
                <c:pt idx="41">
                  <c:v>45777</c:v>
                </c:pt>
                <c:pt idx="42">
                  <c:v>45776</c:v>
                </c:pt>
                <c:pt idx="43">
                  <c:v>45775</c:v>
                </c:pt>
                <c:pt idx="44">
                  <c:v>45772</c:v>
                </c:pt>
                <c:pt idx="45">
                  <c:v>45771</c:v>
                </c:pt>
                <c:pt idx="46">
                  <c:v>45770</c:v>
                </c:pt>
                <c:pt idx="47">
                  <c:v>45769</c:v>
                </c:pt>
                <c:pt idx="48">
                  <c:v>45768</c:v>
                </c:pt>
                <c:pt idx="49">
                  <c:v>45764</c:v>
                </c:pt>
                <c:pt idx="50">
                  <c:v>45763</c:v>
                </c:pt>
                <c:pt idx="51">
                  <c:v>45762</c:v>
                </c:pt>
                <c:pt idx="52">
                  <c:v>45761</c:v>
                </c:pt>
                <c:pt idx="53">
                  <c:v>45758</c:v>
                </c:pt>
                <c:pt idx="54">
                  <c:v>45757</c:v>
                </c:pt>
                <c:pt idx="55">
                  <c:v>45756</c:v>
                </c:pt>
                <c:pt idx="56">
                  <c:v>45755</c:v>
                </c:pt>
                <c:pt idx="57">
                  <c:v>45754</c:v>
                </c:pt>
                <c:pt idx="58">
                  <c:v>45751</c:v>
                </c:pt>
                <c:pt idx="59">
                  <c:v>45750</c:v>
                </c:pt>
                <c:pt idx="60">
                  <c:v>45749</c:v>
                </c:pt>
                <c:pt idx="61">
                  <c:v>45748</c:v>
                </c:pt>
                <c:pt idx="62">
                  <c:v>45747</c:v>
                </c:pt>
                <c:pt idx="63">
                  <c:v>45744</c:v>
                </c:pt>
                <c:pt idx="64">
                  <c:v>45743</c:v>
                </c:pt>
                <c:pt idx="65">
                  <c:v>45742</c:v>
                </c:pt>
                <c:pt idx="66">
                  <c:v>45741</c:v>
                </c:pt>
                <c:pt idx="67">
                  <c:v>45740</c:v>
                </c:pt>
                <c:pt idx="68">
                  <c:v>45737</c:v>
                </c:pt>
                <c:pt idx="69">
                  <c:v>45736</c:v>
                </c:pt>
                <c:pt idx="70">
                  <c:v>45735</c:v>
                </c:pt>
                <c:pt idx="71">
                  <c:v>45734</c:v>
                </c:pt>
                <c:pt idx="72">
                  <c:v>45733</c:v>
                </c:pt>
                <c:pt idx="73">
                  <c:v>45730</c:v>
                </c:pt>
                <c:pt idx="74">
                  <c:v>45729</c:v>
                </c:pt>
                <c:pt idx="75">
                  <c:v>45728</c:v>
                </c:pt>
                <c:pt idx="76">
                  <c:v>45727</c:v>
                </c:pt>
                <c:pt idx="77">
                  <c:v>45726</c:v>
                </c:pt>
                <c:pt idx="78">
                  <c:v>45723</c:v>
                </c:pt>
                <c:pt idx="79">
                  <c:v>45722</c:v>
                </c:pt>
                <c:pt idx="80">
                  <c:v>45721</c:v>
                </c:pt>
                <c:pt idx="81">
                  <c:v>45720</c:v>
                </c:pt>
                <c:pt idx="82">
                  <c:v>45719</c:v>
                </c:pt>
                <c:pt idx="83">
                  <c:v>45716</c:v>
                </c:pt>
                <c:pt idx="84">
                  <c:v>45715</c:v>
                </c:pt>
                <c:pt idx="85">
                  <c:v>45714</c:v>
                </c:pt>
                <c:pt idx="86">
                  <c:v>45713</c:v>
                </c:pt>
                <c:pt idx="87">
                  <c:v>45712</c:v>
                </c:pt>
                <c:pt idx="88">
                  <c:v>45709</c:v>
                </c:pt>
                <c:pt idx="89">
                  <c:v>45708</c:v>
                </c:pt>
                <c:pt idx="90">
                  <c:v>45707</c:v>
                </c:pt>
                <c:pt idx="91">
                  <c:v>45706</c:v>
                </c:pt>
                <c:pt idx="92">
                  <c:v>45702</c:v>
                </c:pt>
                <c:pt idx="93">
                  <c:v>45701</c:v>
                </c:pt>
                <c:pt idx="94">
                  <c:v>45700</c:v>
                </c:pt>
                <c:pt idx="95">
                  <c:v>45699</c:v>
                </c:pt>
                <c:pt idx="96">
                  <c:v>45698</c:v>
                </c:pt>
                <c:pt idx="97">
                  <c:v>45695</c:v>
                </c:pt>
                <c:pt idx="98">
                  <c:v>45694</c:v>
                </c:pt>
                <c:pt idx="99">
                  <c:v>45693</c:v>
                </c:pt>
                <c:pt idx="100">
                  <c:v>45692</c:v>
                </c:pt>
                <c:pt idx="101">
                  <c:v>45691</c:v>
                </c:pt>
                <c:pt idx="102">
                  <c:v>45688</c:v>
                </c:pt>
                <c:pt idx="103">
                  <c:v>45687</c:v>
                </c:pt>
                <c:pt idx="104">
                  <c:v>45686</c:v>
                </c:pt>
                <c:pt idx="105">
                  <c:v>45685</c:v>
                </c:pt>
                <c:pt idx="106">
                  <c:v>45684</c:v>
                </c:pt>
                <c:pt idx="107">
                  <c:v>45681</c:v>
                </c:pt>
                <c:pt idx="108">
                  <c:v>45680</c:v>
                </c:pt>
                <c:pt idx="109">
                  <c:v>45679</c:v>
                </c:pt>
                <c:pt idx="110">
                  <c:v>45678</c:v>
                </c:pt>
                <c:pt idx="111">
                  <c:v>45674</c:v>
                </c:pt>
                <c:pt idx="112">
                  <c:v>45673</c:v>
                </c:pt>
                <c:pt idx="113">
                  <c:v>45672</c:v>
                </c:pt>
                <c:pt idx="114">
                  <c:v>45671</c:v>
                </c:pt>
                <c:pt idx="115">
                  <c:v>45670</c:v>
                </c:pt>
                <c:pt idx="116">
                  <c:v>45667</c:v>
                </c:pt>
                <c:pt idx="117">
                  <c:v>45666</c:v>
                </c:pt>
                <c:pt idx="118">
                  <c:v>45665</c:v>
                </c:pt>
                <c:pt idx="119">
                  <c:v>45664</c:v>
                </c:pt>
                <c:pt idx="120">
                  <c:v>45663</c:v>
                </c:pt>
                <c:pt idx="121">
                  <c:v>45660</c:v>
                </c:pt>
                <c:pt idx="122">
                  <c:v>45659</c:v>
                </c:pt>
                <c:pt idx="123">
                  <c:v>45657</c:v>
                </c:pt>
                <c:pt idx="124">
                  <c:v>45656</c:v>
                </c:pt>
                <c:pt idx="125">
                  <c:v>45653</c:v>
                </c:pt>
                <c:pt idx="126">
                  <c:v>45652</c:v>
                </c:pt>
                <c:pt idx="127">
                  <c:v>45650</c:v>
                </c:pt>
                <c:pt idx="128">
                  <c:v>45649</c:v>
                </c:pt>
                <c:pt idx="129">
                  <c:v>45646</c:v>
                </c:pt>
                <c:pt idx="130">
                  <c:v>45645</c:v>
                </c:pt>
                <c:pt idx="131">
                  <c:v>45644</c:v>
                </c:pt>
                <c:pt idx="132">
                  <c:v>45643</c:v>
                </c:pt>
                <c:pt idx="133">
                  <c:v>45642</c:v>
                </c:pt>
                <c:pt idx="134">
                  <c:v>45639</c:v>
                </c:pt>
                <c:pt idx="135">
                  <c:v>45638</c:v>
                </c:pt>
                <c:pt idx="136">
                  <c:v>45637</c:v>
                </c:pt>
                <c:pt idx="137">
                  <c:v>45636</c:v>
                </c:pt>
                <c:pt idx="138">
                  <c:v>45635</c:v>
                </c:pt>
                <c:pt idx="139">
                  <c:v>45632</c:v>
                </c:pt>
                <c:pt idx="140">
                  <c:v>45631</c:v>
                </c:pt>
                <c:pt idx="141">
                  <c:v>45630</c:v>
                </c:pt>
                <c:pt idx="142">
                  <c:v>45629</c:v>
                </c:pt>
                <c:pt idx="143">
                  <c:v>45628</c:v>
                </c:pt>
                <c:pt idx="144">
                  <c:v>45625</c:v>
                </c:pt>
                <c:pt idx="145">
                  <c:v>45623</c:v>
                </c:pt>
                <c:pt idx="146">
                  <c:v>45622</c:v>
                </c:pt>
                <c:pt idx="147">
                  <c:v>45621</c:v>
                </c:pt>
                <c:pt idx="148">
                  <c:v>45618</c:v>
                </c:pt>
                <c:pt idx="149">
                  <c:v>45617</c:v>
                </c:pt>
                <c:pt idx="150">
                  <c:v>45616</c:v>
                </c:pt>
                <c:pt idx="151">
                  <c:v>45615</c:v>
                </c:pt>
                <c:pt idx="152">
                  <c:v>45614</c:v>
                </c:pt>
                <c:pt idx="153">
                  <c:v>45611</c:v>
                </c:pt>
                <c:pt idx="154">
                  <c:v>45610</c:v>
                </c:pt>
                <c:pt idx="155">
                  <c:v>45609</c:v>
                </c:pt>
                <c:pt idx="156">
                  <c:v>45608</c:v>
                </c:pt>
                <c:pt idx="157">
                  <c:v>45604</c:v>
                </c:pt>
                <c:pt idx="158">
                  <c:v>45603</c:v>
                </c:pt>
                <c:pt idx="159">
                  <c:v>45602</c:v>
                </c:pt>
                <c:pt idx="160">
                  <c:v>45601</c:v>
                </c:pt>
                <c:pt idx="161">
                  <c:v>45600</c:v>
                </c:pt>
                <c:pt idx="162">
                  <c:v>45597</c:v>
                </c:pt>
                <c:pt idx="163">
                  <c:v>45596</c:v>
                </c:pt>
                <c:pt idx="164">
                  <c:v>45595</c:v>
                </c:pt>
                <c:pt idx="165">
                  <c:v>45594</c:v>
                </c:pt>
                <c:pt idx="166">
                  <c:v>45593</c:v>
                </c:pt>
                <c:pt idx="167">
                  <c:v>45590</c:v>
                </c:pt>
                <c:pt idx="168">
                  <c:v>45589</c:v>
                </c:pt>
                <c:pt idx="169">
                  <c:v>45588</c:v>
                </c:pt>
                <c:pt idx="170">
                  <c:v>45587</c:v>
                </c:pt>
                <c:pt idx="171">
                  <c:v>45586</c:v>
                </c:pt>
                <c:pt idx="172">
                  <c:v>45583</c:v>
                </c:pt>
                <c:pt idx="173">
                  <c:v>45582</c:v>
                </c:pt>
                <c:pt idx="174">
                  <c:v>45581</c:v>
                </c:pt>
                <c:pt idx="175">
                  <c:v>45580</c:v>
                </c:pt>
                <c:pt idx="176">
                  <c:v>45576</c:v>
                </c:pt>
                <c:pt idx="177">
                  <c:v>45575</c:v>
                </c:pt>
                <c:pt idx="178">
                  <c:v>45574</c:v>
                </c:pt>
                <c:pt idx="179">
                  <c:v>45573</c:v>
                </c:pt>
                <c:pt idx="180">
                  <c:v>45572</c:v>
                </c:pt>
                <c:pt idx="181">
                  <c:v>45569</c:v>
                </c:pt>
                <c:pt idx="182">
                  <c:v>45568</c:v>
                </c:pt>
                <c:pt idx="183">
                  <c:v>45567</c:v>
                </c:pt>
                <c:pt idx="184">
                  <c:v>45566</c:v>
                </c:pt>
                <c:pt idx="185">
                  <c:v>45565</c:v>
                </c:pt>
                <c:pt idx="186">
                  <c:v>45562</c:v>
                </c:pt>
                <c:pt idx="187">
                  <c:v>45561</c:v>
                </c:pt>
                <c:pt idx="188">
                  <c:v>45560</c:v>
                </c:pt>
                <c:pt idx="189">
                  <c:v>45559</c:v>
                </c:pt>
                <c:pt idx="190">
                  <c:v>45558</c:v>
                </c:pt>
                <c:pt idx="191">
                  <c:v>45555</c:v>
                </c:pt>
                <c:pt idx="192">
                  <c:v>45554</c:v>
                </c:pt>
                <c:pt idx="193">
                  <c:v>45553</c:v>
                </c:pt>
                <c:pt idx="194">
                  <c:v>45552</c:v>
                </c:pt>
                <c:pt idx="195">
                  <c:v>45551</c:v>
                </c:pt>
                <c:pt idx="196">
                  <c:v>45548</c:v>
                </c:pt>
                <c:pt idx="197">
                  <c:v>45547</c:v>
                </c:pt>
                <c:pt idx="198">
                  <c:v>45546</c:v>
                </c:pt>
                <c:pt idx="199">
                  <c:v>45545</c:v>
                </c:pt>
                <c:pt idx="200">
                  <c:v>45544</c:v>
                </c:pt>
                <c:pt idx="201">
                  <c:v>45541</c:v>
                </c:pt>
                <c:pt idx="202">
                  <c:v>45540</c:v>
                </c:pt>
                <c:pt idx="203">
                  <c:v>45539</c:v>
                </c:pt>
                <c:pt idx="204">
                  <c:v>45538</c:v>
                </c:pt>
                <c:pt idx="205">
                  <c:v>45534</c:v>
                </c:pt>
                <c:pt idx="206">
                  <c:v>45533</c:v>
                </c:pt>
                <c:pt idx="207">
                  <c:v>45532</c:v>
                </c:pt>
                <c:pt idx="208">
                  <c:v>45531</c:v>
                </c:pt>
                <c:pt idx="209">
                  <c:v>45530</c:v>
                </c:pt>
                <c:pt idx="210">
                  <c:v>45527</c:v>
                </c:pt>
                <c:pt idx="211">
                  <c:v>45526</c:v>
                </c:pt>
                <c:pt idx="212">
                  <c:v>45525</c:v>
                </c:pt>
                <c:pt idx="213">
                  <c:v>45524</c:v>
                </c:pt>
                <c:pt idx="214">
                  <c:v>45523</c:v>
                </c:pt>
                <c:pt idx="215">
                  <c:v>45520</c:v>
                </c:pt>
                <c:pt idx="216">
                  <c:v>45519</c:v>
                </c:pt>
                <c:pt idx="217">
                  <c:v>45518</c:v>
                </c:pt>
                <c:pt idx="218">
                  <c:v>45517</c:v>
                </c:pt>
                <c:pt idx="219">
                  <c:v>45516</c:v>
                </c:pt>
                <c:pt idx="220">
                  <c:v>45513</c:v>
                </c:pt>
                <c:pt idx="221">
                  <c:v>45512</c:v>
                </c:pt>
                <c:pt idx="222">
                  <c:v>45511</c:v>
                </c:pt>
                <c:pt idx="223">
                  <c:v>45510</c:v>
                </c:pt>
                <c:pt idx="224">
                  <c:v>45509</c:v>
                </c:pt>
                <c:pt idx="225">
                  <c:v>45506</c:v>
                </c:pt>
                <c:pt idx="226">
                  <c:v>45505</c:v>
                </c:pt>
                <c:pt idx="227">
                  <c:v>45504</c:v>
                </c:pt>
                <c:pt idx="228">
                  <c:v>45503</c:v>
                </c:pt>
                <c:pt idx="229">
                  <c:v>45502</c:v>
                </c:pt>
                <c:pt idx="230">
                  <c:v>45499</c:v>
                </c:pt>
                <c:pt idx="231">
                  <c:v>45498</c:v>
                </c:pt>
                <c:pt idx="232">
                  <c:v>45497</c:v>
                </c:pt>
                <c:pt idx="233">
                  <c:v>45496</c:v>
                </c:pt>
                <c:pt idx="234">
                  <c:v>45495</c:v>
                </c:pt>
                <c:pt idx="235">
                  <c:v>45492</c:v>
                </c:pt>
                <c:pt idx="236">
                  <c:v>45491</c:v>
                </c:pt>
                <c:pt idx="237">
                  <c:v>45490</c:v>
                </c:pt>
                <c:pt idx="238">
                  <c:v>45489</c:v>
                </c:pt>
                <c:pt idx="239">
                  <c:v>45488</c:v>
                </c:pt>
                <c:pt idx="240">
                  <c:v>45485</c:v>
                </c:pt>
                <c:pt idx="241">
                  <c:v>45484</c:v>
                </c:pt>
                <c:pt idx="242">
                  <c:v>45483</c:v>
                </c:pt>
                <c:pt idx="243">
                  <c:v>45482</c:v>
                </c:pt>
                <c:pt idx="244">
                  <c:v>45481</c:v>
                </c:pt>
                <c:pt idx="245">
                  <c:v>45478</c:v>
                </c:pt>
                <c:pt idx="246">
                  <c:v>45476</c:v>
                </c:pt>
                <c:pt idx="247">
                  <c:v>45475</c:v>
                </c:pt>
                <c:pt idx="248">
                  <c:v>45474</c:v>
                </c:pt>
                <c:pt idx="249">
                  <c:v>45471</c:v>
                </c:pt>
                <c:pt idx="250">
                  <c:v>45470</c:v>
                </c:pt>
                <c:pt idx="251">
                  <c:v>45469</c:v>
                </c:pt>
                <c:pt idx="252">
                  <c:v>45468</c:v>
                </c:pt>
                <c:pt idx="253">
                  <c:v>45467</c:v>
                </c:pt>
                <c:pt idx="254">
                  <c:v>45464</c:v>
                </c:pt>
                <c:pt idx="255">
                  <c:v>45463</c:v>
                </c:pt>
                <c:pt idx="256">
                  <c:v>45461</c:v>
                </c:pt>
                <c:pt idx="257">
                  <c:v>45460</c:v>
                </c:pt>
                <c:pt idx="258">
                  <c:v>45457</c:v>
                </c:pt>
                <c:pt idx="259">
                  <c:v>45456</c:v>
                </c:pt>
                <c:pt idx="260">
                  <c:v>45455</c:v>
                </c:pt>
                <c:pt idx="261">
                  <c:v>45454</c:v>
                </c:pt>
                <c:pt idx="262">
                  <c:v>45453</c:v>
                </c:pt>
                <c:pt idx="263">
                  <c:v>45450</c:v>
                </c:pt>
                <c:pt idx="264">
                  <c:v>45449</c:v>
                </c:pt>
                <c:pt idx="265">
                  <c:v>45448</c:v>
                </c:pt>
                <c:pt idx="266">
                  <c:v>45447</c:v>
                </c:pt>
                <c:pt idx="267">
                  <c:v>45446</c:v>
                </c:pt>
                <c:pt idx="268">
                  <c:v>45443</c:v>
                </c:pt>
                <c:pt idx="269">
                  <c:v>45442</c:v>
                </c:pt>
                <c:pt idx="270">
                  <c:v>45441</c:v>
                </c:pt>
                <c:pt idx="271">
                  <c:v>45440</c:v>
                </c:pt>
                <c:pt idx="272">
                  <c:v>45436</c:v>
                </c:pt>
                <c:pt idx="273">
                  <c:v>45435</c:v>
                </c:pt>
                <c:pt idx="274">
                  <c:v>45434</c:v>
                </c:pt>
                <c:pt idx="275">
                  <c:v>45433</c:v>
                </c:pt>
                <c:pt idx="276">
                  <c:v>45432</c:v>
                </c:pt>
                <c:pt idx="277">
                  <c:v>45429</c:v>
                </c:pt>
                <c:pt idx="278">
                  <c:v>45428</c:v>
                </c:pt>
                <c:pt idx="279">
                  <c:v>45427</c:v>
                </c:pt>
                <c:pt idx="280">
                  <c:v>45426</c:v>
                </c:pt>
                <c:pt idx="281">
                  <c:v>45425</c:v>
                </c:pt>
                <c:pt idx="282">
                  <c:v>45422</c:v>
                </c:pt>
                <c:pt idx="283">
                  <c:v>45421</c:v>
                </c:pt>
                <c:pt idx="284">
                  <c:v>45420</c:v>
                </c:pt>
                <c:pt idx="285">
                  <c:v>45419</c:v>
                </c:pt>
                <c:pt idx="286">
                  <c:v>45418</c:v>
                </c:pt>
                <c:pt idx="287">
                  <c:v>45415</c:v>
                </c:pt>
                <c:pt idx="288">
                  <c:v>45414</c:v>
                </c:pt>
                <c:pt idx="289">
                  <c:v>45413</c:v>
                </c:pt>
                <c:pt idx="290">
                  <c:v>45412</c:v>
                </c:pt>
                <c:pt idx="291">
                  <c:v>45411</c:v>
                </c:pt>
                <c:pt idx="292">
                  <c:v>45408</c:v>
                </c:pt>
                <c:pt idx="293">
                  <c:v>45407</c:v>
                </c:pt>
                <c:pt idx="294">
                  <c:v>45406</c:v>
                </c:pt>
                <c:pt idx="295">
                  <c:v>45405</c:v>
                </c:pt>
                <c:pt idx="296">
                  <c:v>45404</c:v>
                </c:pt>
                <c:pt idx="297">
                  <c:v>45401</c:v>
                </c:pt>
                <c:pt idx="298">
                  <c:v>45400</c:v>
                </c:pt>
                <c:pt idx="299">
                  <c:v>45399</c:v>
                </c:pt>
                <c:pt idx="300">
                  <c:v>45398</c:v>
                </c:pt>
                <c:pt idx="301">
                  <c:v>45397</c:v>
                </c:pt>
                <c:pt idx="302">
                  <c:v>45394</c:v>
                </c:pt>
                <c:pt idx="303">
                  <c:v>45393</c:v>
                </c:pt>
                <c:pt idx="304">
                  <c:v>45392</c:v>
                </c:pt>
                <c:pt idx="305">
                  <c:v>45391</c:v>
                </c:pt>
                <c:pt idx="306">
                  <c:v>45390</c:v>
                </c:pt>
                <c:pt idx="307">
                  <c:v>45387</c:v>
                </c:pt>
                <c:pt idx="308">
                  <c:v>45386</c:v>
                </c:pt>
                <c:pt idx="309">
                  <c:v>45385</c:v>
                </c:pt>
                <c:pt idx="310">
                  <c:v>45384</c:v>
                </c:pt>
                <c:pt idx="311">
                  <c:v>45383</c:v>
                </c:pt>
                <c:pt idx="312">
                  <c:v>45379</c:v>
                </c:pt>
                <c:pt idx="313">
                  <c:v>45378</c:v>
                </c:pt>
                <c:pt idx="314">
                  <c:v>45377</c:v>
                </c:pt>
                <c:pt idx="315">
                  <c:v>45376</c:v>
                </c:pt>
                <c:pt idx="316">
                  <c:v>45373</c:v>
                </c:pt>
                <c:pt idx="317">
                  <c:v>45372</c:v>
                </c:pt>
                <c:pt idx="318">
                  <c:v>45371</c:v>
                </c:pt>
                <c:pt idx="319">
                  <c:v>45370</c:v>
                </c:pt>
                <c:pt idx="320">
                  <c:v>45369</c:v>
                </c:pt>
                <c:pt idx="321">
                  <c:v>45366</c:v>
                </c:pt>
                <c:pt idx="322">
                  <c:v>45365</c:v>
                </c:pt>
                <c:pt idx="323">
                  <c:v>45364</c:v>
                </c:pt>
                <c:pt idx="324">
                  <c:v>45363</c:v>
                </c:pt>
                <c:pt idx="325">
                  <c:v>45362</c:v>
                </c:pt>
                <c:pt idx="326">
                  <c:v>45359</c:v>
                </c:pt>
                <c:pt idx="327">
                  <c:v>45358</c:v>
                </c:pt>
                <c:pt idx="328">
                  <c:v>45357</c:v>
                </c:pt>
                <c:pt idx="329">
                  <c:v>45356</c:v>
                </c:pt>
                <c:pt idx="330">
                  <c:v>45355</c:v>
                </c:pt>
                <c:pt idx="331">
                  <c:v>45352</c:v>
                </c:pt>
                <c:pt idx="332">
                  <c:v>45351</c:v>
                </c:pt>
                <c:pt idx="333">
                  <c:v>45350</c:v>
                </c:pt>
                <c:pt idx="334">
                  <c:v>45349</c:v>
                </c:pt>
                <c:pt idx="335">
                  <c:v>45348</c:v>
                </c:pt>
                <c:pt idx="336">
                  <c:v>45345</c:v>
                </c:pt>
                <c:pt idx="337">
                  <c:v>45344</c:v>
                </c:pt>
                <c:pt idx="338">
                  <c:v>45343</c:v>
                </c:pt>
                <c:pt idx="339">
                  <c:v>45342</c:v>
                </c:pt>
                <c:pt idx="340">
                  <c:v>45338</c:v>
                </c:pt>
                <c:pt idx="341">
                  <c:v>45337</c:v>
                </c:pt>
                <c:pt idx="342">
                  <c:v>45336</c:v>
                </c:pt>
                <c:pt idx="343">
                  <c:v>45335</c:v>
                </c:pt>
                <c:pt idx="344">
                  <c:v>45334</c:v>
                </c:pt>
                <c:pt idx="345">
                  <c:v>45331</c:v>
                </c:pt>
                <c:pt idx="346">
                  <c:v>45330</c:v>
                </c:pt>
                <c:pt idx="347">
                  <c:v>45329</c:v>
                </c:pt>
                <c:pt idx="348">
                  <c:v>45328</c:v>
                </c:pt>
                <c:pt idx="349">
                  <c:v>45327</c:v>
                </c:pt>
                <c:pt idx="350">
                  <c:v>45324</c:v>
                </c:pt>
                <c:pt idx="351">
                  <c:v>45323</c:v>
                </c:pt>
                <c:pt idx="352">
                  <c:v>45322</c:v>
                </c:pt>
                <c:pt idx="353">
                  <c:v>45321</c:v>
                </c:pt>
                <c:pt idx="354">
                  <c:v>45320</c:v>
                </c:pt>
                <c:pt idx="355">
                  <c:v>45317</c:v>
                </c:pt>
                <c:pt idx="356">
                  <c:v>45316</c:v>
                </c:pt>
                <c:pt idx="357">
                  <c:v>45315</c:v>
                </c:pt>
                <c:pt idx="358">
                  <c:v>45314</c:v>
                </c:pt>
                <c:pt idx="359">
                  <c:v>45313</c:v>
                </c:pt>
                <c:pt idx="360">
                  <c:v>45310</c:v>
                </c:pt>
                <c:pt idx="361">
                  <c:v>45309</c:v>
                </c:pt>
                <c:pt idx="362">
                  <c:v>45308</c:v>
                </c:pt>
                <c:pt idx="363">
                  <c:v>45307</c:v>
                </c:pt>
                <c:pt idx="364">
                  <c:v>45303</c:v>
                </c:pt>
                <c:pt idx="365">
                  <c:v>45302</c:v>
                </c:pt>
                <c:pt idx="366">
                  <c:v>45301</c:v>
                </c:pt>
                <c:pt idx="367">
                  <c:v>45300</c:v>
                </c:pt>
                <c:pt idx="368">
                  <c:v>45299</c:v>
                </c:pt>
                <c:pt idx="369">
                  <c:v>45296</c:v>
                </c:pt>
                <c:pt idx="370">
                  <c:v>45295</c:v>
                </c:pt>
                <c:pt idx="371">
                  <c:v>45294</c:v>
                </c:pt>
                <c:pt idx="372">
                  <c:v>45293</c:v>
                </c:pt>
                <c:pt idx="373">
                  <c:v>45289</c:v>
                </c:pt>
                <c:pt idx="374">
                  <c:v>45288</c:v>
                </c:pt>
                <c:pt idx="375">
                  <c:v>45287</c:v>
                </c:pt>
                <c:pt idx="376">
                  <c:v>45286</c:v>
                </c:pt>
                <c:pt idx="377">
                  <c:v>45282</c:v>
                </c:pt>
                <c:pt idx="378">
                  <c:v>45281</c:v>
                </c:pt>
                <c:pt idx="379">
                  <c:v>45280</c:v>
                </c:pt>
                <c:pt idx="380">
                  <c:v>45279</c:v>
                </c:pt>
                <c:pt idx="381">
                  <c:v>45278</c:v>
                </c:pt>
                <c:pt idx="382">
                  <c:v>45275</c:v>
                </c:pt>
                <c:pt idx="383">
                  <c:v>45274</c:v>
                </c:pt>
                <c:pt idx="384">
                  <c:v>45273</c:v>
                </c:pt>
                <c:pt idx="385">
                  <c:v>45272</c:v>
                </c:pt>
                <c:pt idx="386">
                  <c:v>45271</c:v>
                </c:pt>
                <c:pt idx="387">
                  <c:v>45268</c:v>
                </c:pt>
                <c:pt idx="388">
                  <c:v>45267</c:v>
                </c:pt>
                <c:pt idx="389">
                  <c:v>45266</c:v>
                </c:pt>
                <c:pt idx="390">
                  <c:v>45265</c:v>
                </c:pt>
                <c:pt idx="391">
                  <c:v>45264</c:v>
                </c:pt>
                <c:pt idx="392">
                  <c:v>45261</c:v>
                </c:pt>
                <c:pt idx="393">
                  <c:v>45260</c:v>
                </c:pt>
                <c:pt idx="394">
                  <c:v>45259</c:v>
                </c:pt>
                <c:pt idx="395">
                  <c:v>45258</c:v>
                </c:pt>
                <c:pt idx="396">
                  <c:v>45257</c:v>
                </c:pt>
                <c:pt idx="397">
                  <c:v>45254</c:v>
                </c:pt>
                <c:pt idx="398">
                  <c:v>45252</c:v>
                </c:pt>
                <c:pt idx="399">
                  <c:v>45251</c:v>
                </c:pt>
                <c:pt idx="400">
                  <c:v>45250</c:v>
                </c:pt>
                <c:pt idx="401">
                  <c:v>45247</c:v>
                </c:pt>
                <c:pt idx="402">
                  <c:v>45246</c:v>
                </c:pt>
                <c:pt idx="403">
                  <c:v>45245</c:v>
                </c:pt>
                <c:pt idx="404">
                  <c:v>45244</c:v>
                </c:pt>
                <c:pt idx="405">
                  <c:v>45243</c:v>
                </c:pt>
                <c:pt idx="406">
                  <c:v>45240</c:v>
                </c:pt>
                <c:pt idx="407">
                  <c:v>45239</c:v>
                </c:pt>
                <c:pt idx="408">
                  <c:v>45238</c:v>
                </c:pt>
                <c:pt idx="409">
                  <c:v>45237</c:v>
                </c:pt>
                <c:pt idx="410">
                  <c:v>45236</c:v>
                </c:pt>
                <c:pt idx="411">
                  <c:v>45233</c:v>
                </c:pt>
                <c:pt idx="412">
                  <c:v>45232</c:v>
                </c:pt>
                <c:pt idx="413">
                  <c:v>45231</c:v>
                </c:pt>
                <c:pt idx="414">
                  <c:v>45230</c:v>
                </c:pt>
                <c:pt idx="415">
                  <c:v>45229</c:v>
                </c:pt>
                <c:pt idx="416">
                  <c:v>45226</c:v>
                </c:pt>
                <c:pt idx="417">
                  <c:v>45225</c:v>
                </c:pt>
                <c:pt idx="418">
                  <c:v>45224</c:v>
                </c:pt>
                <c:pt idx="419">
                  <c:v>45223</c:v>
                </c:pt>
                <c:pt idx="420">
                  <c:v>45222</c:v>
                </c:pt>
                <c:pt idx="421">
                  <c:v>45219</c:v>
                </c:pt>
                <c:pt idx="422">
                  <c:v>45218</c:v>
                </c:pt>
                <c:pt idx="423">
                  <c:v>45217</c:v>
                </c:pt>
                <c:pt idx="424">
                  <c:v>45216</c:v>
                </c:pt>
                <c:pt idx="425">
                  <c:v>45215</c:v>
                </c:pt>
                <c:pt idx="426">
                  <c:v>45212</c:v>
                </c:pt>
                <c:pt idx="427">
                  <c:v>45211</c:v>
                </c:pt>
                <c:pt idx="428">
                  <c:v>45210</c:v>
                </c:pt>
                <c:pt idx="429">
                  <c:v>45209</c:v>
                </c:pt>
                <c:pt idx="430">
                  <c:v>45205</c:v>
                </c:pt>
                <c:pt idx="431">
                  <c:v>45204</c:v>
                </c:pt>
                <c:pt idx="432">
                  <c:v>45203</c:v>
                </c:pt>
                <c:pt idx="433">
                  <c:v>45202</c:v>
                </c:pt>
                <c:pt idx="434">
                  <c:v>45201</c:v>
                </c:pt>
                <c:pt idx="435">
                  <c:v>45198</c:v>
                </c:pt>
                <c:pt idx="436">
                  <c:v>45197</c:v>
                </c:pt>
                <c:pt idx="437">
                  <c:v>45196</c:v>
                </c:pt>
                <c:pt idx="438">
                  <c:v>45195</c:v>
                </c:pt>
                <c:pt idx="439">
                  <c:v>45194</c:v>
                </c:pt>
                <c:pt idx="440">
                  <c:v>45191</c:v>
                </c:pt>
                <c:pt idx="441">
                  <c:v>45190</c:v>
                </c:pt>
                <c:pt idx="442">
                  <c:v>45189</c:v>
                </c:pt>
                <c:pt idx="443">
                  <c:v>45188</c:v>
                </c:pt>
                <c:pt idx="444">
                  <c:v>45187</c:v>
                </c:pt>
                <c:pt idx="445">
                  <c:v>45184</c:v>
                </c:pt>
                <c:pt idx="446">
                  <c:v>45183</c:v>
                </c:pt>
                <c:pt idx="447">
                  <c:v>45182</c:v>
                </c:pt>
                <c:pt idx="448">
                  <c:v>45181</c:v>
                </c:pt>
                <c:pt idx="449">
                  <c:v>45180</c:v>
                </c:pt>
                <c:pt idx="450">
                  <c:v>45177</c:v>
                </c:pt>
                <c:pt idx="451">
                  <c:v>45176</c:v>
                </c:pt>
                <c:pt idx="452">
                  <c:v>45175</c:v>
                </c:pt>
                <c:pt idx="453">
                  <c:v>45174</c:v>
                </c:pt>
                <c:pt idx="454">
                  <c:v>45170</c:v>
                </c:pt>
                <c:pt idx="455">
                  <c:v>45169</c:v>
                </c:pt>
                <c:pt idx="456">
                  <c:v>45168</c:v>
                </c:pt>
                <c:pt idx="457">
                  <c:v>45167</c:v>
                </c:pt>
                <c:pt idx="458">
                  <c:v>45166</c:v>
                </c:pt>
                <c:pt idx="459">
                  <c:v>45163</c:v>
                </c:pt>
                <c:pt idx="460">
                  <c:v>45162</c:v>
                </c:pt>
                <c:pt idx="461">
                  <c:v>45161</c:v>
                </c:pt>
                <c:pt idx="462">
                  <c:v>45160</c:v>
                </c:pt>
                <c:pt idx="463">
                  <c:v>45159</c:v>
                </c:pt>
                <c:pt idx="464">
                  <c:v>45156</c:v>
                </c:pt>
                <c:pt idx="465">
                  <c:v>45155</c:v>
                </c:pt>
                <c:pt idx="466">
                  <c:v>45154</c:v>
                </c:pt>
                <c:pt idx="467">
                  <c:v>45153</c:v>
                </c:pt>
                <c:pt idx="468">
                  <c:v>45152</c:v>
                </c:pt>
                <c:pt idx="469">
                  <c:v>45149</c:v>
                </c:pt>
                <c:pt idx="470">
                  <c:v>45148</c:v>
                </c:pt>
                <c:pt idx="471">
                  <c:v>45147</c:v>
                </c:pt>
                <c:pt idx="472">
                  <c:v>45146</c:v>
                </c:pt>
                <c:pt idx="473">
                  <c:v>45145</c:v>
                </c:pt>
                <c:pt idx="474">
                  <c:v>45142</c:v>
                </c:pt>
                <c:pt idx="475">
                  <c:v>45141</c:v>
                </c:pt>
                <c:pt idx="476">
                  <c:v>45140</c:v>
                </c:pt>
                <c:pt idx="477">
                  <c:v>45139</c:v>
                </c:pt>
                <c:pt idx="478">
                  <c:v>45138</c:v>
                </c:pt>
                <c:pt idx="479">
                  <c:v>45135</c:v>
                </c:pt>
                <c:pt idx="480">
                  <c:v>45134</c:v>
                </c:pt>
                <c:pt idx="481">
                  <c:v>45133</c:v>
                </c:pt>
                <c:pt idx="482">
                  <c:v>45132</c:v>
                </c:pt>
                <c:pt idx="483">
                  <c:v>45131</c:v>
                </c:pt>
                <c:pt idx="484">
                  <c:v>45128</c:v>
                </c:pt>
                <c:pt idx="485">
                  <c:v>45127</c:v>
                </c:pt>
                <c:pt idx="486">
                  <c:v>45126</c:v>
                </c:pt>
                <c:pt idx="487">
                  <c:v>45125</c:v>
                </c:pt>
                <c:pt idx="488">
                  <c:v>45124</c:v>
                </c:pt>
                <c:pt idx="489">
                  <c:v>45121</c:v>
                </c:pt>
                <c:pt idx="490">
                  <c:v>45120</c:v>
                </c:pt>
                <c:pt idx="491">
                  <c:v>45119</c:v>
                </c:pt>
                <c:pt idx="492">
                  <c:v>45118</c:v>
                </c:pt>
                <c:pt idx="493">
                  <c:v>45117</c:v>
                </c:pt>
                <c:pt idx="494">
                  <c:v>45114</c:v>
                </c:pt>
                <c:pt idx="495">
                  <c:v>45113</c:v>
                </c:pt>
                <c:pt idx="496">
                  <c:v>45112</c:v>
                </c:pt>
                <c:pt idx="497">
                  <c:v>45110</c:v>
                </c:pt>
                <c:pt idx="498">
                  <c:v>45107</c:v>
                </c:pt>
              </c:numCache>
            </c:numRef>
          </c:cat>
          <c:val>
            <c:numRef>
              <c:f>Sheet3!$B$2:$B$500</c:f>
              <c:numCache>
                <c:formatCode>General</c:formatCode>
                <c:ptCount val="499"/>
                <c:pt idx="0">
                  <c:v>0.83</c:v>
                </c:pt>
                <c:pt idx="1">
                  <c:v>0.85</c:v>
                </c:pt>
                <c:pt idx="2">
                  <c:v>0.86</c:v>
                </c:pt>
                <c:pt idx="3">
                  <c:v>0.86</c:v>
                </c:pt>
                <c:pt idx="4">
                  <c:v>0.84</c:v>
                </c:pt>
                <c:pt idx="5">
                  <c:v>0.86</c:v>
                </c:pt>
                <c:pt idx="6">
                  <c:v>0.85</c:v>
                </c:pt>
                <c:pt idx="7">
                  <c:v>0.85</c:v>
                </c:pt>
                <c:pt idx="8">
                  <c:v>0.85</c:v>
                </c:pt>
                <c:pt idx="9">
                  <c:v>0.84</c:v>
                </c:pt>
                <c:pt idx="10">
                  <c:v>0.85</c:v>
                </c:pt>
                <c:pt idx="11">
                  <c:v>0.84</c:v>
                </c:pt>
                <c:pt idx="12">
                  <c:v>0.84</c:v>
                </c:pt>
                <c:pt idx="13">
                  <c:v>0.84</c:v>
                </c:pt>
                <c:pt idx="14">
                  <c:v>0.84</c:v>
                </c:pt>
                <c:pt idx="15">
                  <c:v>0.85</c:v>
                </c:pt>
                <c:pt idx="16">
                  <c:v>0.88</c:v>
                </c:pt>
                <c:pt idx="17">
                  <c:v>0.87</c:v>
                </c:pt>
                <c:pt idx="18">
                  <c:v>0.86</c:v>
                </c:pt>
                <c:pt idx="19">
                  <c:v>0.88</c:v>
                </c:pt>
                <c:pt idx="20">
                  <c:v>0.88</c:v>
                </c:pt>
                <c:pt idx="21">
                  <c:v>0.89</c:v>
                </c:pt>
                <c:pt idx="22">
                  <c:v>0.88</c:v>
                </c:pt>
                <c:pt idx="23">
                  <c:v>0.89</c:v>
                </c:pt>
                <c:pt idx="24">
                  <c:v>0.91</c:v>
                </c:pt>
                <c:pt idx="25">
                  <c:v>0.9</c:v>
                </c:pt>
                <c:pt idx="26">
                  <c:v>0.9</c:v>
                </c:pt>
                <c:pt idx="27">
                  <c:v>0.88</c:v>
                </c:pt>
                <c:pt idx="28">
                  <c:v>0.89</c:v>
                </c:pt>
                <c:pt idx="29">
                  <c:v>0.9</c:v>
                </c:pt>
                <c:pt idx="30">
                  <c:v>0.91</c:v>
                </c:pt>
                <c:pt idx="31">
                  <c:v>0.91</c:v>
                </c:pt>
                <c:pt idx="32">
                  <c:v>0.91</c:v>
                </c:pt>
                <c:pt idx="33">
                  <c:v>0.94</c:v>
                </c:pt>
                <c:pt idx="34">
                  <c:v>0.99</c:v>
                </c:pt>
                <c:pt idx="35">
                  <c:v>0.99</c:v>
                </c:pt>
                <c:pt idx="36">
                  <c:v>1.02</c:v>
                </c:pt>
                <c:pt idx="37">
                  <c:v>1.02</c:v>
                </c:pt>
                <c:pt idx="38">
                  <c:v>1.02</c:v>
                </c:pt>
                <c:pt idx="39">
                  <c:v>1.02</c:v>
                </c:pt>
                <c:pt idx="40">
                  <c:v>1.06</c:v>
                </c:pt>
                <c:pt idx="41">
                  <c:v>1.06</c:v>
                </c:pt>
                <c:pt idx="42">
                  <c:v>1.03</c:v>
                </c:pt>
                <c:pt idx="43">
                  <c:v>1.02</c:v>
                </c:pt>
                <c:pt idx="44">
                  <c:v>1.01</c:v>
                </c:pt>
                <c:pt idx="45">
                  <c:v>1.03</c:v>
                </c:pt>
                <c:pt idx="46">
                  <c:v>1.05</c:v>
                </c:pt>
                <c:pt idx="47">
                  <c:v>1.0900000000000001</c:v>
                </c:pt>
                <c:pt idx="48">
                  <c:v>1.1100000000000001</c:v>
                </c:pt>
                <c:pt idx="49">
                  <c:v>1.08</c:v>
                </c:pt>
                <c:pt idx="50">
                  <c:v>1.1100000000000001</c:v>
                </c:pt>
                <c:pt idx="51">
                  <c:v>1.1100000000000001</c:v>
                </c:pt>
                <c:pt idx="52">
                  <c:v>1.1200000000000001</c:v>
                </c:pt>
                <c:pt idx="53">
                  <c:v>1.1299999999999999</c:v>
                </c:pt>
                <c:pt idx="54">
                  <c:v>1.1399999999999999</c:v>
                </c:pt>
                <c:pt idx="55">
                  <c:v>1.1200000000000001</c:v>
                </c:pt>
                <c:pt idx="56">
                  <c:v>1.19</c:v>
                </c:pt>
                <c:pt idx="57">
                  <c:v>1.1599999999999999</c:v>
                </c:pt>
                <c:pt idx="58">
                  <c:v>1.0900000000000001</c:v>
                </c:pt>
                <c:pt idx="59">
                  <c:v>1.02</c:v>
                </c:pt>
                <c:pt idx="60">
                  <c:v>0.93</c:v>
                </c:pt>
                <c:pt idx="61">
                  <c:v>0.96</c:v>
                </c:pt>
                <c:pt idx="62">
                  <c:v>0.94</c:v>
                </c:pt>
                <c:pt idx="63">
                  <c:v>0.93</c:v>
                </c:pt>
                <c:pt idx="64">
                  <c:v>0.91</c:v>
                </c:pt>
                <c:pt idx="65">
                  <c:v>0.9</c:v>
                </c:pt>
                <c:pt idx="66">
                  <c:v>0.89</c:v>
                </c:pt>
                <c:pt idx="67">
                  <c:v>0.89</c:v>
                </c:pt>
                <c:pt idx="68">
                  <c:v>0.9</c:v>
                </c:pt>
                <c:pt idx="69">
                  <c:v>0.9</c:v>
                </c:pt>
                <c:pt idx="70">
                  <c:v>0.89</c:v>
                </c:pt>
                <c:pt idx="71">
                  <c:v>0.92</c:v>
                </c:pt>
                <c:pt idx="72">
                  <c:v>0.92</c:v>
                </c:pt>
                <c:pt idx="73">
                  <c:v>0.93</c:v>
                </c:pt>
                <c:pt idx="74">
                  <c:v>0.97</c:v>
                </c:pt>
                <c:pt idx="75">
                  <c:v>0.94</c:v>
                </c:pt>
                <c:pt idx="76">
                  <c:v>0.94</c:v>
                </c:pt>
                <c:pt idx="77">
                  <c:v>0.91</c:v>
                </c:pt>
                <c:pt idx="78">
                  <c:v>0.87</c:v>
                </c:pt>
                <c:pt idx="79">
                  <c:v>0.87</c:v>
                </c:pt>
                <c:pt idx="80">
                  <c:v>0.85</c:v>
                </c:pt>
                <c:pt idx="81">
                  <c:v>0.88</c:v>
                </c:pt>
                <c:pt idx="82">
                  <c:v>0.88</c:v>
                </c:pt>
                <c:pt idx="83">
                  <c:v>0.87</c:v>
                </c:pt>
                <c:pt idx="84">
                  <c:v>0.84</c:v>
                </c:pt>
                <c:pt idx="85">
                  <c:v>0.83</c:v>
                </c:pt>
                <c:pt idx="86">
                  <c:v>0.82</c:v>
                </c:pt>
                <c:pt idx="87">
                  <c:v>0.8</c:v>
                </c:pt>
                <c:pt idx="88">
                  <c:v>0.8</c:v>
                </c:pt>
                <c:pt idx="89">
                  <c:v>0.78</c:v>
                </c:pt>
                <c:pt idx="90">
                  <c:v>0.77</c:v>
                </c:pt>
                <c:pt idx="91">
                  <c:v>0.77</c:v>
                </c:pt>
                <c:pt idx="92">
                  <c:v>0.78</c:v>
                </c:pt>
                <c:pt idx="93">
                  <c:v>0.78</c:v>
                </c:pt>
                <c:pt idx="94">
                  <c:v>0.79</c:v>
                </c:pt>
                <c:pt idx="95">
                  <c:v>0.81</c:v>
                </c:pt>
                <c:pt idx="96">
                  <c:v>0.82</c:v>
                </c:pt>
                <c:pt idx="97">
                  <c:v>0.82</c:v>
                </c:pt>
                <c:pt idx="98">
                  <c:v>0.82</c:v>
                </c:pt>
                <c:pt idx="99">
                  <c:v>0.81</c:v>
                </c:pt>
                <c:pt idx="100">
                  <c:v>0.8</c:v>
                </c:pt>
                <c:pt idx="101">
                  <c:v>0.81</c:v>
                </c:pt>
                <c:pt idx="102">
                  <c:v>0.79</c:v>
                </c:pt>
                <c:pt idx="103">
                  <c:v>0.79</c:v>
                </c:pt>
                <c:pt idx="104">
                  <c:v>0.79</c:v>
                </c:pt>
                <c:pt idx="105">
                  <c:v>0.79</c:v>
                </c:pt>
                <c:pt idx="106">
                  <c:v>0.79</c:v>
                </c:pt>
                <c:pt idx="107">
                  <c:v>0.78</c:v>
                </c:pt>
                <c:pt idx="108">
                  <c:v>0.78</c:v>
                </c:pt>
                <c:pt idx="109">
                  <c:v>0.79</c:v>
                </c:pt>
                <c:pt idx="110">
                  <c:v>0.79</c:v>
                </c:pt>
                <c:pt idx="111">
                  <c:v>0.8</c:v>
                </c:pt>
                <c:pt idx="112">
                  <c:v>0.8</c:v>
                </c:pt>
                <c:pt idx="113">
                  <c:v>0.8</c:v>
                </c:pt>
                <c:pt idx="114">
                  <c:v>0.81</c:v>
                </c:pt>
                <c:pt idx="115">
                  <c:v>0.81</c:v>
                </c:pt>
                <c:pt idx="116">
                  <c:v>0.8</c:v>
                </c:pt>
                <c:pt idx="117">
                  <c:v>0.8</c:v>
                </c:pt>
                <c:pt idx="118">
                  <c:v>0.8</c:v>
                </c:pt>
                <c:pt idx="119">
                  <c:v>0.81</c:v>
                </c:pt>
                <c:pt idx="120">
                  <c:v>0.81</c:v>
                </c:pt>
                <c:pt idx="121">
                  <c:v>0.8</c:v>
                </c:pt>
                <c:pt idx="122">
                  <c:v>0.8</c:v>
                </c:pt>
                <c:pt idx="123">
                  <c:v>0.8</c:v>
                </c:pt>
                <c:pt idx="124">
                  <c:v>0.78</c:v>
                </c:pt>
                <c:pt idx="125">
                  <c:v>0.77</c:v>
                </c:pt>
                <c:pt idx="126">
                  <c:v>0.77</c:v>
                </c:pt>
                <c:pt idx="127">
                  <c:v>0.77</c:v>
                </c:pt>
                <c:pt idx="128">
                  <c:v>0.78</c:v>
                </c:pt>
                <c:pt idx="129">
                  <c:v>0.79</c:v>
                </c:pt>
                <c:pt idx="130">
                  <c:v>0.79</c:v>
                </c:pt>
                <c:pt idx="131">
                  <c:v>0.76</c:v>
                </c:pt>
                <c:pt idx="132">
                  <c:v>0.76</c:v>
                </c:pt>
                <c:pt idx="133">
                  <c:v>0.75</c:v>
                </c:pt>
                <c:pt idx="134">
                  <c:v>0.75</c:v>
                </c:pt>
                <c:pt idx="135">
                  <c:v>0.75</c:v>
                </c:pt>
                <c:pt idx="136">
                  <c:v>0.74</c:v>
                </c:pt>
                <c:pt idx="137">
                  <c:v>0.76</c:v>
                </c:pt>
                <c:pt idx="138">
                  <c:v>0.77</c:v>
                </c:pt>
                <c:pt idx="139">
                  <c:v>0.78</c:v>
                </c:pt>
                <c:pt idx="140">
                  <c:v>0.78</c:v>
                </c:pt>
                <c:pt idx="141">
                  <c:v>0.77</c:v>
                </c:pt>
                <c:pt idx="142">
                  <c:v>0.77</c:v>
                </c:pt>
                <c:pt idx="143">
                  <c:v>0.78</c:v>
                </c:pt>
                <c:pt idx="144">
                  <c:v>0.78</c:v>
                </c:pt>
                <c:pt idx="145">
                  <c:v>0.79</c:v>
                </c:pt>
                <c:pt idx="146">
                  <c:v>0.79</c:v>
                </c:pt>
                <c:pt idx="147">
                  <c:v>0.78</c:v>
                </c:pt>
                <c:pt idx="148">
                  <c:v>0.78</c:v>
                </c:pt>
                <c:pt idx="149">
                  <c:v>0.78</c:v>
                </c:pt>
                <c:pt idx="150">
                  <c:v>0.78</c:v>
                </c:pt>
                <c:pt idx="151">
                  <c:v>0.77</c:v>
                </c:pt>
                <c:pt idx="152">
                  <c:v>0.77</c:v>
                </c:pt>
                <c:pt idx="153">
                  <c:v>0.78</c:v>
                </c:pt>
                <c:pt idx="154">
                  <c:v>0.77</c:v>
                </c:pt>
                <c:pt idx="155">
                  <c:v>0.76</c:v>
                </c:pt>
                <c:pt idx="156">
                  <c:v>0.74</c:v>
                </c:pt>
                <c:pt idx="157">
                  <c:v>0.74</c:v>
                </c:pt>
                <c:pt idx="158">
                  <c:v>0.75</c:v>
                </c:pt>
                <c:pt idx="159">
                  <c:v>0.77</c:v>
                </c:pt>
                <c:pt idx="160">
                  <c:v>0.81</c:v>
                </c:pt>
                <c:pt idx="161">
                  <c:v>0.83</c:v>
                </c:pt>
                <c:pt idx="162">
                  <c:v>0.83</c:v>
                </c:pt>
                <c:pt idx="163">
                  <c:v>0.84</c:v>
                </c:pt>
                <c:pt idx="164">
                  <c:v>0.81</c:v>
                </c:pt>
                <c:pt idx="165">
                  <c:v>0.82</c:v>
                </c:pt>
                <c:pt idx="166">
                  <c:v>0.82</c:v>
                </c:pt>
                <c:pt idx="167">
                  <c:v>0.82</c:v>
                </c:pt>
                <c:pt idx="168">
                  <c:v>0.84</c:v>
                </c:pt>
                <c:pt idx="169">
                  <c:v>0.83</c:v>
                </c:pt>
                <c:pt idx="170">
                  <c:v>0.83</c:v>
                </c:pt>
                <c:pt idx="171">
                  <c:v>0.83</c:v>
                </c:pt>
                <c:pt idx="172">
                  <c:v>0.81</c:v>
                </c:pt>
                <c:pt idx="173">
                  <c:v>0.79</c:v>
                </c:pt>
                <c:pt idx="174">
                  <c:v>0.8</c:v>
                </c:pt>
                <c:pt idx="175">
                  <c:v>0.8</c:v>
                </c:pt>
                <c:pt idx="176">
                  <c:v>0.81</c:v>
                </c:pt>
                <c:pt idx="177">
                  <c:v>0.81</c:v>
                </c:pt>
                <c:pt idx="178">
                  <c:v>0.82</c:v>
                </c:pt>
                <c:pt idx="179">
                  <c:v>0.83</c:v>
                </c:pt>
                <c:pt idx="180">
                  <c:v>0.83</c:v>
                </c:pt>
                <c:pt idx="181">
                  <c:v>0.83</c:v>
                </c:pt>
                <c:pt idx="182">
                  <c:v>0.87</c:v>
                </c:pt>
                <c:pt idx="183">
                  <c:v>0.88</c:v>
                </c:pt>
                <c:pt idx="184">
                  <c:v>0.9</c:v>
                </c:pt>
                <c:pt idx="185">
                  <c:v>0.89</c:v>
                </c:pt>
                <c:pt idx="186">
                  <c:v>0.89</c:v>
                </c:pt>
                <c:pt idx="187">
                  <c:v>0.9</c:v>
                </c:pt>
                <c:pt idx="188">
                  <c:v>0.9</c:v>
                </c:pt>
                <c:pt idx="189">
                  <c:v>0.89</c:v>
                </c:pt>
                <c:pt idx="190">
                  <c:v>0.9</c:v>
                </c:pt>
                <c:pt idx="191">
                  <c:v>0.91</c:v>
                </c:pt>
                <c:pt idx="192">
                  <c:v>0.91</c:v>
                </c:pt>
                <c:pt idx="193">
                  <c:v>0.93</c:v>
                </c:pt>
                <c:pt idx="194">
                  <c:v>0.94</c:v>
                </c:pt>
                <c:pt idx="195">
                  <c:v>0.96</c:v>
                </c:pt>
                <c:pt idx="196">
                  <c:v>0.96</c:v>
                </c:pt>
                <c:pt idx="197">
                  <c:v>0.97</c:v>
                </c:pt>
                <c:pt idx="198">
                  <c:v>0.99</c:v>
                </c:pt>
                <c:pt idx="199">
                  <c:v>0.99</c:v>
                </c:pt>
                <c:pt idx="200">
                  <c:v>0.97</c:v>
                </c:pt>
                <c:pt idx="201">
                  <c:v>0.98</c:v>
                </c:pt>
                <c:pt idx="202">
                  <c:v>0.97</c:v>
                </c:pt>
                <c:pt idx="203">
                  <c:v>0.98</c:v>
                </c:pt>
                <c:pt idx="204">
                  <c:v>0.97</c:v>
                </c:pt>
                <c:pt idx="205">
                  <c:v>0.93</c:v>
                </c:pt>
                <c:pt idx="206">
                  <c:v>0.94</c:v>
                </c:pt>
                <c:pt idx="207">
                  <c:v>0.94</c:v>
                </c:pt>
                <c:pt idx="208">
                  <c:v>0.94</c:v>
                </c:pt>
                <c:pt idx="209">
                  <c:v>0.94</c:v>
                </c:pt>
                <c:pt idx="210">
                  <c:v>0.94</c:v>
                </c:pt>
                <c:pt idx="211">
                  <c:v>0.95</c:v>
                </c:pt>
                <c:pt idx="212">
                  <c:v>0.96</c:v>
                </c:pt>
                <c:pt idx="213">
                  <c:v>0.97</c:v>
                </c:pt>
                <c:pt idx="214">
                  <c:v>0.95</c:v>
                </c:pt>
                <c:pt idx="215">
                  <c:v>0.96</c:v>
                </c:pt>
                <c:pt idx="216">
                  <c:v>0.96</c:v>
                </c:pt>
                <c:pt idx="217">
                  <c:v>1</c:v>
                </c:pt>
                <c:pt idx="218">
                  <c:v>1.02</c:v>
                </c:pt>
                <c:pt idx="219">
                  <c:v>1.03</c:v>
                </c:pt>
                <c:pt idx="220">
                  <c:v>1.02</c:v>
                </c:pt>
                <c:pt idx="221">
                  <c:v>1.03</c:v>
                </c:pt>
                <c:pt idx="222">
                  <c:v>1.05</c:v>
                </c:pt>
                <c:pt idx="223">
                  <c:v>1.06</c:v>
                </c:pt>
                <c:pt idx="224">
                  <c:v>1.1100000000000001</c:v>
                </c:pt>
                <c:pt idx="225">
                  <c:v>1.05</c:v>
                </c:pt>
                <c:pt idx="226">
                  <c:v>0.98</c:v>
                </c:pt>
                <c:pt idx="227">
                  <c:v>0.93</c:v>
                </c:pt>
                <c:pt idx="228">
                  <c:v>0.94</c:v>
                </c:pt>
                <c:pt idx="229">
                  <c:v>0.93</c:v>
                </c:pt>
                <c:pt idx="230">
                  <c:v>0.93</c:v>
                </c:pt>
                <c:pt idx="231">
                  <c:v>0.93</c:v>
                </c:pt>
                <c:pt idx="232">
                  <c:v>0.93</c:v>
                </c:pt>
                <c:pt idx="233">
                  <c:v>0.91</c:v>
                </c:pt>
                <c:pt idx="234">
                  <c:v>0.91</c:v>
                </c:pt>
                <c:pt idx="235">
                  <c:v>0.91</c:v>
                </c:pt>
                <c:pt idx="236">
                  <c:v>0.91</c:v>
                </c:pt>
                <c:pt idx="237">
                  <c:v>0.91</c:v>
                </c:pt>
                <c:pt idx="238">
                  <c:v>0.9</c:v>
                </c:pt>
                <c:pt idx="239">
                  <c:v>0.9</c:v>
                </c:pt>
                <c:pt idx="240">
                  <c:v>0.89</c:v>
                </c:pt>
                <c:pt idx="241">
                  <c:v>0.9</c:v>
                </c:pt>
                <c:pt idx="242">
                  <c:v>0.9</c:v>
                </c:pt>
                <c:pt idx="243">
                  <c:v>0.9</c:v>
                </c:pt>
                <c:pt idx="244">
                  <c:v>0.89</c:v>
                </c:pt>
                <c:pt idx="245">
                  <c:v>0.89</c:v>
                </c:pt>
                <c:pt idx="246">
                  <c:v>0.89</c:v>
                </c:pt>
                <c:pt idx="247">
                  <c:v>0.9</c:v>
                </c:pt>
                <c:pt idx="248">
                  <c:v>0.91</c:v>
                </c:pt>
                <c:pt idx="249">
                  <c:v>0.94</c:v>
                </c:pt>
                <c:pt idx="250">
                  <c:v>0.94</c:v>
                </c:pt>
                <c:pt idx="251">
                  <c:v>0.94</c:v>
                </c:pt>
                <c:pt idx="252">
                  <c:v>0.95</c:v>
                </c:pt>
                <c:pt idx="253">
                  <c:v>0.93</c:v>
                </c:pt>
                <c:pt idx="254">
                  <c:v>0.94</c:v>
                </c:pt>
                <c:pt idx="255">
                  <c:v>0.94</c:v>
                </c:pt>
                <c:pt idx="256">
                  <c:v>0.93</c:v>
                </c:pt>
                <c:pt idx="257">
                  <c:v>0.93</c:v>
                </c:pt>
                <c:pt idx="258">
                  <c:v>0.92</c:v>
                </c:pt>
                <c:pt idx="259">
                  <c:v>0.9</c:v>
                </c:pt>
                <c:pt idx="260">
                  <c:v>0.88</c:v>
                </c:pt>
                <c:pt idx="261">
                  <c:v>0.88</c:v>
                </c:pt>
                <c:pt idx="262">
                  <c:v>0.88</c:v>
                </c:pt>
                <c:pt idx="263">
                  <c:v>0.88</c:v>
                </c:pt>
                <c:pt idx="264">
                  <c:v>0.89</c:v>
                </c:pt>
                <c:pt idx="265">
                  <c:v>0.88</c:v>
                </c:pt>
                <c:pt idx="266">
                  <c:v>0.88</c:v>
                </c:pt>
                <c:pt idx="267">
                  <c:v>0.86</c:v>
                </c:pt>
                <c:pt idx="268">
                  <c:v>0.85</c:v>
                </c:pt>
                <c:pt idx="269">
                  <c:v>0.85</c:v>
                </c:pt>
                <c:pt idx="270">
                  <c:v>0.86</c:v>
                </c:pt>
                <c:pt idx="271">
                  <c:v>0.86</c:v>
                </c:pt>
                <c:pt idx="272">
                  <c:v>0.87</c:v>
                </c:pt>
                <c:pt idx="273">
                  <c:v>0.87</c:v>
                </c:pt>
                <c:pt idx="274">
                  <c:v>0.87</c:v>
                </c:pt>
                <c:pt idx="275">
                  <c:v>0.87</c:v>
                </c:pt>
                <c:pt idx="276">
                  <c:v>0.86</c:v>
                </c:pt>
                <c:pt idx="277">
                  <c:v>0.87</c:v>
                </c:pt>
                <c:pt idx="278">
                  <c:v>0.87</c:v>
                </c:pt>
                <c:pt idx="279">
                  <c:v>0.88</c:v>
                </c:pt>
                <c:pt idx="280">
                  <c:v>0.88</c:v>
                </c:pt>
                <c:pt idx="281">
                  <c:v>0.88</c:v>
                </c:pt>
                <c:pt idx="282">
                  <c:v>0.87</c:v>
                </c:pt>
                <c:pt idx="283">
                  <c:v>0.87</c:v>
                </c:pt>
                <c:pt idx="284">
                  <c:v>0.86</c:v>
                </c:pt>
                <c:pt idx="285">
                  <c:v>0.86</c:v>
                </c:pt>
                <c:pt idx="286">
                  <c:v>0.85</c:v>
                </c:pt>
                <c:pt idx="287">
                  <c:v>0.86</c:v>
                </c:pt>
                <c:pt idx="288">
                  <c:v>0.87</c:v>
                </c:pt>
                <c:pt idx="289">
                  <c:v>0.89</c:v>
                </c:pt>
                <c:pt idx="290">
                  <c:v>0.87</c:v>
                </c:pt>
                <c:pt idx="291">
                  <c:v>0.87</c:v>
                </c:pt>
                <c:pt idx="292">
                  <c:v>0.87</c:v>
                </c:pt>
                <c:pt idx="293">
                  <c:v>0.89</c:v>
                </c:pt>
                <c:pt idx="294">
                  <c:v>0.9</c:v>
                </c:pt>
                <c:pt idx="295">
                  <c:v>0.89</c:v>
                </c:pt>
                <c:pt idx="296">
                  <c:v>0.91</c:v>
                </c:pt>
                <c:pt idx="297">
                  <c:v>0.92</c:v>
                </c:pt>
                <c:pt idx="298">
                  <c:v>0.92</c:v>
                </c:pt>
                <c:pt idx="299">
                  <c:v>0.93</c:v>
                </c:pt>
                <c:pt idx="300">
                  <c:v>0.92</c:v>
                </c:pt>
                <c:pt idx="301">
                  <c:v>0.91</c:v>
                </c:pt>
                <c:pt idx="302">
                  <c:v>0.89</c:v>
                </c:pt>
                <c:pt idx="303">
                  <c:v>0.87</c:v>
                </c:pt>
                <c:pt idx="304">
                  <c:v>0.87</c:v>
                </c:pt>
                <c:pt idx="305">
                  <c:v>0.87</c:v>
                </c:pt>
                <c:pt idx="306">
                  <c:v>0.87</c:v>
                </c:pt>
                <c:pt idx="307">
                  <c:v>0.89</c:v>
                </c:pt>
                <c:pt idx="308">
                  <c:v>0.9</c:v>
                </c:pt>
                <c:pt idx="309">
                  <c:v>0.88</c:v>
                </c:pt>
                <c:pt idx="310">
                  <c:v>0.9</c:v>
                </c:pt>
                <c:pt idx="311">
                  <c:v>0.9</c:v>
                </c:pt>
                <c:pt idx="312">
                  <c:v>0.9</c:v>
                </c:pt>
                <c:pt idx="313">
                  <c:v>0.9</c:v>
                </c:pt>
                <c:pt idx="314">
                  <c:v>0.91</c:v>
                </c:pt>
                <c:pt idx="315">
                  <c:v>0.9</c:v>
                </c:pt>
                <c:pt idx="316">
                  <c:v>0.88</c:v>
                </c:pt>
                <c:pt idx="317">
                  <c:v>0.88</c:v>
                </c:pt>
                <c:pt idx="318">
                  <c:v>0.9</c:v>
                </c:pt>
                <c:pt idx="319">
                  <c:v>0.89</c:v>
                </c:pt>
                <c:pt idx="320">
                  <c:v>0.89</c:v>
                </c:pt>
                <c:pt idx="321">
                  <c:v>0.89</c:v>
                </c:pt>
                <c:pt idx="322">
                  <c:v>0.91</c:v>
                </c:pt>
                <c:pt idx="323">
                  <c:v>0.92</c:v>
                </c:pt>
                <c:pt idx="324">
                  <c:v>0.93</c:v>
                </c:pt>
                <c:pt idx="325">
                  <c:v>0.95</c:v>
                </c:pt>
                <c:pt idx="326">
                  <c:v>0.95</c:v>
                </c:pt>
                <c:pt idx="327">
                  <c:v>0.96</c:v>
                </c:pt>
                <c:pt idx="328">
                  <c:v>0.97</c:v>
                </c:pt>
                <c:pt idx="329">
                  <c:v>0.97</c:v>
                </c:pt>
                <c:pt idx="330">
                  <c:v>0.96</c:v>
                </c:pt>
                <c:pt idx="331">
                  <c:v>0.97</c:v>
                </c:pt>
                <c:pt idx="332">
                  <c:v>0.96</c:v>
                </c:pt>
                <c:pt idx="333">
                  <c:v>0.95</c:v>
                </c:pt>
                <c:pt idx="334">
                  <c:v>0.92</c:v>
                </c:pt>
                <c:pt idx="335">
                  <c:v>0.93</c:v>
                </c:pt>
                <c:pt idx="336">
                  <c:v>0.91</c:v>
                </c:pt>
                <c:pt idx="337">
                  <c:v>0.89</c:v>
                </c:pt>
                <c:pt idx="338">
                  <c:v>0.9</c:v>
                </c:pt>
                <c:pt idx="339">
                  <c:v>0.91</c:v>
                </c:pt>
                <c:pt idx="340">
                  <c:v>0.92</c:v>
                </c:pt>
                <c:pt idx="341">
                  <c:v>0.92</c:v>
                </c:pt>
                <c:pt idx="342">
                  <c:v>0.94</c:v>
                </c:pt>
                <c:pt idx="343">
                  <c:v>0.95</c:v>
                </c:pt>
                <c:pt idx="344">
                  <c:v>0.96</c:v>
                </c:pt>
                <c:pt idx="345">
                  <c:v>0.95</c:v>
                </c:pt>
                <c:pt idx="346">
                  <c:v>0.95</c:v>
                </c:pt>
                <c:pt idx="347">
                  <c:v>0.95</c:v>
                </c:pt>
                <c:pt idx="348">
                  <c:v>0.95</c:v>
                </c:pt>
                <c:pt idx="349">
                  <c:v>0.95</c:v>
                </c:pt>
                <c:pt idx="350">
                  <c:v>0.96</c:v>
                </c:pt>
                <c:pt idx="351">
                  <c:v>0.99</c:v>
                </c:pt>
                <c:pt idx="352">
                  <c:v>0.96</c:v>
                </c:pt>
                <c:pt idx="353">
                  <c:v>0.95</c:v>
                </c:pt>
                <c:pt idx="354">
                  <c:v>0.94</c:v>
                </c:pt>
                <c:pt idx="355">
                  <c:v>0.92</c:v>
                </c:pt>
                <c:pt idx="356">
                  <c:v>0.93</c:v>
                </c:pt>
                <c:pt idx="357">
                  <c:v>0.94</c:v>
                </c:pt>
                <c:pt idx="358">
                  <c:v>0.96</c:v>
                </c:pt>
                <c:pt idx="359">
                  <c:v>0.96</c:v>
                </c:pt>
                <c:pt idx="360">
                  <c:v>0.95</c:v>
                </c:pt>
                <c:pt idx="361">
                  <c:v>0.95</c:v>
                </c:pt>
                <c:pt idx="362">
                  <c:v>0.97</c:v>
                </c:pt>
                <c:pt idx="363">
                  <c:v>0.98</c:v>
                </c:pt>
                <c:pt idx="364">
                  <c:v>0.97</c:v>
                </c:pt>
                <c:pt idx="365">
                  <c:v>0.97</c:v>
                </c:pt>
                <c:pt idx="366">
                  <c:v>0.99</c:v>
                </c:pt>
                <c:pt idx="367">
                  <c:v>1</c:v>
                </c:pt>
                <c:pt idx="368">
                  <c:v>1.03</c:v>
                </c:pt>
                <c:pt idx="369">
                  <c:v>1.03</c:v>
                </c:pt>
                <c:pt idx="370">
                  <c:v>1.04</c:v>
                </c:pt>
                <c:pt idx="371">
                  <c:v>1.05</c:v>
                </c:pt>
                <c:pt idx="372">
                  <c:v>1.01</c:v>
                </c:pt>
                <c:pt idx="373">
                  <c:v>0.99</c:v>
                </c:pt>
                <c:pt idx="374">
                  <c:v>0.98</c:v>
                </c:pt>
                <c:pt idx="375">
                  <c:v>0.99</c:v>
                </c:pt>
                <c:pt idx="376">
                  <c:v>1</c:v>
                </c:pt>
                <c:pt idx="377">
                  <c:v>1</c:v>
                </c:pt>
                <c:pt idx="378">
                  <c:v>1.02</c:v>
                </c:pt>
                <c:pt idx="379">
                  <c:v>1.03</c:v>
                </c:pt>
                <c:pt idx="380">
                  <c:v>1.01</c:v>
                </c:pt>
                <c:pt idx="381">
                  <c:v>1.01</c:v>
                </c:pt>
                <c:pt idx="382">
                  <c:v>1</c:v>
                </c:pt>
                <c:pt idx="383">
                  <c:v>0.99</c:v>
                </c:pt>
                <c:pt idx="384">
                  <c:v>1.01</c:v>
                </c:pt>
                <c:pt idx="385">
                  <c:v>1.04</c:v>
                </c:pt>
                <c:pt idx="386">
                  <c:v>1.05</c:v>
                </c:pt>
                <c:pt idx="387">
                  <c:v>1.05</c:v>
                </c:pt>
                <c:pt idx="388">
                  <c:v>1.06</c:v>
                </c:pt>
                <c:pt idx="389">
                  <c:v>1.06</c:v>
                </c:pt>
                <c:pt idx="390">
                  <c:v>1.06</c:v>
                </c:pt>
                <c:pt idx="391">
                  <c:v>1.05</c:v>
                </c:pt>
                <c:pt idx="392">
                  <c:v>1.05</c:v>
                </c:pt>
                <c:pt idx="393">
                  <c:v>1.04</c:v>
                </c:pt>
                <c:pt idx="394">
                  <c:v>1.07</c:v>
                </c:pt>
                <c:pt idx="395">
                  <c:v>1.0900000000000001</c:v>
                </c:pt>
                <c:pt idx="396">
                  <c:v>1.0900000000000001</c:v>
                </c:pt>
                <c:pt idx="397">
                  <c:v>1.0900000000000001</c:v>
                </c:pt>
                <c:pt idx="398">
                  <c:v>1.1000000000000001</c:v>
                </c:pt>
                <c:pt idx="399">
                  <c:v>1.1299999999999999</c:v>
                </c:pt>
                <c:pt idx="400">
                  <c:v>1.1299999999999999</c:v>
                </c:pt>
                <c:pt idx="401">
                  <c:v>1.1399999999999999</c:v>
                </c:pt>
                <c:pt idx="402">
                  <c:v>1.17</c:v>
                </c:pt>
                <c:pt idx="403">
                  <c:v>1.18</c:v>
                </c:pt>
                <c:pt idx="404">
                  <c:v>1.19</c:v>
                </c:pt>
                <c:pt idx="405">
                  <c:v>1.21</c:v>
                </c:pt>
                <c:pt idx="406">
                  <c:v>1.22</c:v>
                </c:pt>
                <c:pt idx="407">
                  <c:v>1.24</c:v>
                </c:pt>
                <c:pt idx="408">
                  <c:v>1.25</c:v>
                </c:pt>
                <c:pt idx="409">
                  <c:v>1.25</c:v>
                </c:pt>
                <c:pt idx="410">
                  <c:v>1.25</c:v>
                </c:pt>
                <c:pt idx="411">
                  <c:v>1.25</c:v>
                </c:pt>
                <c:pt idx="412">
                  <c:v>1.25</c:v>
                </c:pt>
                <c:pt idx="413">
                  <c:v>1.29</c:v>
                </c:pt>
                <c:pt idx="414">
                  <c:v>1.29</c:v>
                </c:pt>
                <c:pt idx="415">
                  <c:v>1.3</c:v>
                </c:pt>
                <c:pt idx="416">
                  <c:v>1.28</c:v>
                </c:pt>
                <c:pt idx="417">
                  <c:v>1.27</c:v>
                </c:pt>
                <c:pt idx="418">
                  <c:v>1.26</c:v>
                </c:pt>
                <c:pt idx="419">
                  <c:v>1.27</c:v>
                </c:pt>
                <c:pt idx="420">
                  <c:v>1.29</c:v>
                </c:pt>
                <c:pt idx="421">
                  <c:v>1.3</c:v>
                </c:pt>
                <c:pt idx="422">
                  <c:v>1.29</c:v>
                </c:pt>
                <c:pt idx="423">
                  <c:v>1.27</c:v>
                </c:pt>
                <c:pt idx="424">
                  <c:v>1.24</c:v>
                </c:pt>
                <c:pt idx="425">
                  <c:v>1.24</c:v>
                </c:pt>
                <c:pt idx="426">
                  <c:v>1.24</c:v>
                </c:pt>
                <c:pt idx="427">
                  <c:v>1.23</c:v>
                </c:pt>
                <c:pt idx="428">
                  <c:v>1.24</c:v>
                </c:pt>
                <c:pt idx="429">
                  <c:v>1.23</c:v>
                </c:pt>
                <c:pt idx="430">
                  <c:v>1.25</c:v>
                </c:pt>
                <c:pt idx="431">
                  <c:v>1.27</c:v>
                </c:pt>
                <c:pt idx="432">
                  <c:v>1.26</c:v>
                </c:pt>
                <c:pt idx="433">
                  <c:v>1.26</c:v>
                </c:pt>
                <c:pt idx="434">
                  <c:v>1.23</c:v>
                </c:pt>
                <c:pt idx="435">
                  <c:v>1.21</c:v>
                </c:pt>
                <c:pt idx="436">
                  <c:v>1.2</c:v>
                </c:pt>
                <c:pt idx="437">
                  <c:v>1.19</c:v>
                </c:pt>
                <c:pt idx="438">
                  <c:v>1.17</c:v>
                </c:pt>
                <c:pt idx="439">
                  <c:v>1.1599999999999999</c:v>
                </c:pt>
                <c:pt idx="440">
                  <c:v>1.1599999999999999</c:v>
                </c:pt>
                <c:pt idx="441">
                  <c:v>1.17</c:v>
                </c:pt>
                <c:pt idx="442">
                  <c:v>1.1599999999999999</c:v>
                </c:pt>
                <c:pt idx="443">
                  <c:v>1.18</c:v>
                </c:pt>
                <c:pt idx="444">
                  <c:v>1.18</c:v>
                </c:pt>
                <c:pt idx="445">
                  <c:v>1.18</c:v>
                </c:pt>
                <c:pt idx="446">
                  <c:v>1.19</c:v>
                </c:pt>
                <c:pt idx="447">
                  <c:v>1.21</c:v>
                </c:pt>
                <c:pt idx="448">
                  <c:v>1.21</c:v>
                </c:pt>
                <c:pt idx="449">
                  <c:v>1.19</c:v>
                </c:pt>
                <c:pt idx="450">
                  <c:v>1.19</c:v>
                </c:pt>
                <c:pt idx="451">
                  <c:v>1.2</c:v>
                </c:pt>
                <c:pt idx="452">
                  <c:v>1.2</c:v>
                </c:pt>
                <c:pt idx="453">
                  <c:v>1.2</c:v>
                </c:pt>
                <c:pt idx="454">
                  <c:v>1.19</c:v>
                </c:pt>
                <c:pt idx="455">
                  <c:v>1.18</c:v>
                </c:pt>
                <c:pt idx="456">
                  <c:v>1.18</c:v>
                </c:pt>
                <c:pt idx="457">
                  <c:v>1.18</c:v>
                </c:pt>
                <c:pt idx="458">
                  <c:v>1.18</c:v>
                </c:pt>
                <c:pt idx="459">
                  <c:v>1.19</c:v>
                </c:pt>
                <c:pt idx="460">
                  <c:v>1.2</c:v>
                </c:pt>
                <c:pt idx="461">
                  <c:v>1.2</c:v>
                </c:pt>
                <c:pt idx="462">
                  <c:v>1.22</c:v>
                </c:pt>
                <c:pt idx="463">
                  <c:v>1.23</c:v>
                </c:pt>
                <c:pt idx="464">
                  <c:v>1.24</c:v>
                </c:pt>
                <c:pt idx="465">
                  <c:v>1.24</c:v>
                </c:pt>
                <c:pt idx="466">
                  <c:v>1.22</c:v>
                </c:pt>
                <c:pt idx="467">
                  <c:v>1.21</c:v>
                </c:pt>
                <c:pt idx="468">
                  <c:v>1.2</c:v>
                </c:pt>
                <c:pt idx="469">
                  <c:v>1.19</c:v>
                </c:pt>
                <c:pt idx="470">
                  <c:v>1.2</c:v>
                </c:pt>
                <c:pt idx="471">
                  <c:v>1.2</c:v>
                </c:pt>
                <c:pt idx="472">
                  <c:v>1.19</c:v>
                </c:pt>
                <c:pt idx="473">
                  <c:v>1.18</c:v>
                </c:pt>
                <c:pt idx="474">
                  <c:v>1.18</c:v>
                </c:pt>
                <c:pt idx="475">
                  <c:v>1.19</c:v>
                </c:pt>
                <c:pt idx="476">
                  <c:v>1.18</c:v>
                </c:pt>
                <c:pt idx="477">
                  <c:v>1.1499999999999999</c:v>
                </c:pt>
                <c:pt idx="478">
                  <c:v>1.1200000000000001</c:v>
                </c:pt>
                <c:pt idx="479">
                  <c:v>1.1499999999999999</c:v>
                </c:pt>
                <c:pt idx="480">
                  <c:v>1.17</c:v>
                </c:pt>
                <c:pt idx="481">
                  <c:v>1.18</c:v>
                </c:pt>
                <c:pt idx="482">
                  <c:v>1.2</c:v>
                </c:pt>
                <c:pt idx="483">
                  <c:v>1.21</c:v>
                </c:pt>
                <c:pt idx="484">
                  <c:v>1.22</c:v>
                </c:pt>
                <c:pt idx="485">
                  <c:v>1.23</c:v>
                </c:pt>
                <c:pt idx="486">
                  <c:v>1.24</c:v>
                </c:pt>
                <c:pt idx="487">
                  <c:v>1.24</c:v>
                </c:pt>
                <c:pt idx="488">
                  <c:v>1.25</c:v>
                </c:pt>
                <c:pt idx="489">
                  <c:v>1.24</c:v>
                </c:pt>
                <c:pt idx="490">
                  <c:v>1.23</c:v>
                </c:pt>
                <c:pt idx="491">
                  <c:v>1.22</c:v>
                </c:pt>
                <c:pt idx="492">
                  <c:v>1.23</c:v>
                </c:pt>
                <c:pt idx="493">
                  <c:v>1.24</c:v>
                </c:pt>
                <c:pt idx="494">
                  <c:v>1.24</c:v>
                </c:pt>
                <c:pt idx="495">
                  <c:v>1.25</c:v>
                </c:pt>
                <c:pt idx="496">
                  <c:v>1.23</c:v>
                </c:pt>
                <c:pt idx="497">
                  <c:v>1.22</c:v>
                </c:pt>
                <c:pt idx="498">
                  <c:v>1.23</c:v>
                </c:pt>
              </c:numCache>
            </c:numRef>
          </c:val>
          <c:smooth val="0"/>
          <c:extLst>
            <c:ext xmlns:c16="http://schemas.microsoft.com/office/drawing/2014/chart" uri="{C3380CC4-5D6E-409C-BE32-E72D297353CC}">
              <c16:uniqueId val="{00000000-7E28-4700-A65E-86556A804359}"/>
            </c:ext>
          </c:extLst>
        </c:ser>
        <c:dLbls>
          <c:showLegendKey val="0"/>
          <c:showVal val="0"/>
          <c:showCatName val="0"/>
          <c:showSerName val="0"/>
          <c:showPercent val="0"/>
          <c:showBubbleSize val="0"/>
        </c:dLbls>
        <c:smooth val="0"/>
        <c:axId val="119473184"/>
        <c:axId val="119472704"/>
      </c:lineChart>
      <c:dateAx>
        <c:axId val="1194731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472704"/>
        <c:crosses val="autoZero"/>
        <c:auto val="1"/>
        <c:lblOffset val="100"/>
        <c:baseTimeUnit val="days"/>
      </c:dateAx>
      <c:valAx>
        <c:axId val="11947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47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0.66408</cdr:x>
      <cdr:y>0.25875</cdr:y>
    </cdr:from>
    <cdr:to>
      <cdr:x>0.71151</cdr:x>
      <cdr:y>0.33479</cdr:y>
    </cdr:to>
    <cdr:cxnSp macro="">
      <cdr:nvCxnSpPr>
        <cdr:cNvPr id="5" name="Straight Arrow Connector 4">
          <a:extLst xmlns:a="http://schemas.openxmlformats.org/drawingml/2006/main">
            <a:ext uri="{FF2B5EF4-FFF2-40B4-BE49-F238E27FC236}">
              <a16:creationId xmlns:a16="http://schemas.microsoft.com/office/drawing/2014/main" id="{E215CC01-6F0F-DAB1-DB08-9B75753051CE}"/>
            </a:ext>
          </a:extLst>
        </cdr:cNvPr>
        <cdr:cNvCxnSpPr/>
      </cdr:nvCxnSpPr>
      <cdr:spPr>
        <a:xfrm xmlns:a="http://schemas.openxmlformats.org/drawingml/2006/main" flipV="1">
          <a:off x="5487683" y="952469"/>
          <a:ext cx="391885" cy="27991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0.78201</cdr:x>
      <cdr:y>0.25368</cdr:y>
    </cdr:from>
    <cdr:to>
      <cdr:x>0.83345</cdr:x>
      <cdr:y>0.3562</cdr:y>
    </cdr:to>
    <cdr:cxnSp macro="">
      <cdr:nvCxnSpPr>
        <cdr:cNvPr id="6" name="Straight Arrow Connector 5">
          <a:extLst xmlns:a="http://schemas.openxmlformats.org/drawingml/2006/main">
            <a:ext uri="{FF2B5EF4-FFF2-40B4-BE49-F238E27FC236}">
              <a16:creationId xmlns:a16="http://schemas.microsoft.com/office/drawing/2014/main" id="{F9D0AED9-AA1C-EB78-4C37-180989DB0489}"/>
            </a:ext>
          </a:extLst>
        </cdr:cNvPr>
        <cdr:cNvCxnSpPr/>
      </cdr:nvCxnSpPr>
      <cdr:spPr>
        <a:xfrm xmlns:a="http://schemas.openxmlformats.org/drawingml/2006/main" flipV="1">
          <a:off x="6462213" y="933808"/>
          <a:ext cx="425062" cy="377372"/>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0.87962</cdr:x>
      <cdr:y>0.26889</cdr:y>
    </cdr:from>
    <cdr:to>
      <cdr:x>0.90797</cdr:x>
      <cdr:y>0.3117</cdr:y>
    </cdr:to>
    <cdr:cxnSp macro="">
      <cdr:nvCxnSpPr>
        <cdr:cNvPr id="8" name="Straight Arrow Connector 7">
          <a:extLst xmlns:a="http://schemas.openxmlformats.org/drawingml/2006/main">
            <a:ext uri="{FF2B5EF4-FFF2-40B4-BE49-F238E27FC236}">
              <a16:creationId xmlns:a16="http://schemas.microsoft.com/office/drawing/2014/main" id="{E6F6079E-73F1-8901-C2C8-696C35D2B56B}"/>
            </a:ext>
          </a:extLst>
        </cdr:cNvPr>
        <cdr:cNvCxnSpPr/>
      </cdr:nvCxnSpPr>
      <cdr:spPr>
        <a:xfrm xmlns:a="http://schemas.openxmlformats.org/drawingml/2006/main" flipV="1">
          <a:off x="7268793" y="989792"/>
          <a:ext cx="234302" cy="157584"/>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0.47165</cdr:x>
      <cdr:y>0.33479</cdr:y>
    </cdr:from>
    <cdr:to>
      <cdr:x>0.51504</cdr:x>
      <cdr:y>0.36528</cdr:y>
    </cdr:to>
    <cdr:cxnSp macro="">
      <cdr:nvCxnSpPr>
        <cdr:cNvPr id="13" name="Straight Arrow Connector 12">
          <a:extLst xmlns:a="http://schemas.openxmlformats.org/drawingml/2006/main">
            <a:ext uri="{FF2B5EF4-FFF2-40B4-BE49-F238E27FC236}">
              <a16:creationId xmlns:a16="http://schemas.microsoft.com/office/drawing/2014/main" id="{72EB8B8E-6C9C-4CA3-0D6E-4D64AE520C62}"/>
            </a:ext>
          </a:extLst>
        </cdr:cNvPr>
        <cdr:cNvCxnSpPr/>
      </cdr:nvCxnSpPr>
      <cdr:spPr>
        <a:xfrm xmlns:a="http://schemas.openxmlformats.org/drawingml/2006/main" flipV="1">
          <a:off x="3897476" y="1232388"/>
          <a:ext cx="358566" cy="112214"/>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516EC58-B3EE-654E-82DB-FAB5DA1958AC}" type="datetimeFigureOut">
              <a:rPr lang="en-US" smtClean="0"/>
              <a:pPr/>
              <a:t>7/9/2025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54C3FA5-1129-7948-802C-C52AC4D867FA}" type="slidenum">
              <a:rPr lang="en-US" smtClean="0"/>
              <a:pPr/>
              <a:t>‹#›</a:t>
            </a:fld>
            <a:endParaRPr lang="en-US"/>
          </a:p>
        </p:txBody>
      </p:sp>
    </p:spTree>
    <p:extLst>
      <p:ext uri="{BB962C8B-B14F-4D97-AF65-F5344CB8AC3E}">
        <p14:creationId xmlns:p14="http://schemas.microsoft.com/office/powerpoint/2010/main" val="3826744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image" Target="../media/image3.pdf"/><Relationship Id="rId7" Type="http://schemas.openxmlformats.org/officeDocument/2006/relationships/image" Target="../media/image3.pd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10" Type="http://schemas.openxmlformats.org/officeDocument/2006/relationships/image" Target="../media/image5.png"/><Relationship Id="rId9"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ng"/><Relationship Id="rId9"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utterstock_64145983.jpeg"/>
          <p:cNvPicPr>
            <a:picLocks noChangeAspect="1"/>
          </p:cNvPicPr>
          <p:nvPr userDrawn="1"/>
        </p:nvPicPr>
        <p:blipFill>
          <a:blip r:embed="rId2" cstate="print"/>
          <a:stretch>
            <a:fillRect/>
          </a:stretch>
        </p:blipFill>
        <p:spPr>
          <a:xfrm>
            <a:off x="0" y="0"/>
            <a:ext cx="9144000" cy="6858000"/>
          </a:xfrm>
          <a:prstGeom prst="rect">
            <a:avLst/>
          </a:prstGeom>
        </p:spPr>
      </p:pic>
      <p:sp>
        <p:nvSpPr>
          <p:cNvPr id="9" name="Rectangle 2"/>
          <p:cNvSpPr>
            <a:spLocks noChangeArrowheads="1"/>
          </p:cNvSpPr>
          <p:nvPr userDrawn="1"/>
        </p:nvSpPr>
        <p:spPr bwMode="auto">
          <a:xfrm>
            <a:off x="0" y="5867400"/>
            <a:ext cx="9144000" cy="990600"/>
          </a:xfrm>
          <a:prstGeom prst="rect">
            <a:avLst/>
          </a:prstGeom>
          <a:solidFill>
            <a:srgbClr val="960A3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2" y="902209"/>
            <a:ext cx="9144001" cy="5955791"/>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Logo_Clear Background -CapitalMgmt-logo.png"/>
          <p:cNvPicPr>
            <a:picLocks noChangeAspect="1"/>
          </p:cNvPicPr>
          <p:nvPr userDrawn="1"/>
        </p:nvPicPr>
        <p:blipFill>
          <a:blip r:embed="rId2"/>
          <a:srcRect/>
          <a:stretch>
            <a:fillRect/>
          </a:stretch>
        </p:blipFill>
        <p:spPr bwMode="auto">
          <a:xfrm>
            <a:off x="7346844" y="312625"/>
            <a:ext cx="1703891" cy="548640"/>
          </a:xfrm>
          <a:prstGeom prst="rect">
            <a:avLst/>
          </a:prstGeom>
          <a:noFill/>
          <a:ln w="9525">
            <a:noFill/>
            <a:miter lim="800000"/>
            <a:headEnd/>
            <a:tailEnd/>
          </a:ln>
        </p:spPr>
      </p:pic>
      <p:pic>
        <p:nvPicPr>
          <p:cNvPr id="13"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990" t="2" b="96719"/>
          <a:stretch/>
        </p:blipFill>
        <p:spPr bwMode="auto">
          <a:xfrm>
            <a:off x="0" y="0"/>
            <a:ext cx="9153144" cy="24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818" t="97576"/>
          <a:stretch/>
        </p:blipFill>
        <p:spPr bwMode="auto">
          <a:xfrm>
            <a:off x="4503" y="6673895"/>
            <a:ext cx="9153144" cy="18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2" y="6649543"/>
            <a:ext cx="9144000" cy="276999"/>
          </a:xfrm>
          <a:prstGeom prst="rect">
            <a:avLst/>
          </a:prstGeom>
          <a:no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a:t>
            </a:r>
            <a:r>
              <a:rPr lang="en-US" sz="1200" b="1" kern="800" spc="300" dirty="0">
                <a:solidFill>
                  <a:schemeClr val="bg1"/>
                </a:solidFill>
                <a:latin typeface="Morningstar 1" panose="020B0406020202040204" pitchFamily="34" charset="0"/>
                <a:cs typeface="Calibri"/>
              </a:rPr>
              <a:t>BANK</a:t>
            </a:r>
            <a:r>
              <a:rPr lang="en-US" sz="1200" b="1" kern="800" spc="300" baseline="0" dirty="0">
                <a:solidFill>
                  <a:schemeClr val="bg1"/>
                </a:solidFill>
                <a:latin typeface="Morningstar 1" panose="020B0406020202040204" pitchFamily="34" charset="0"/>
                <a:cs typeface="Calibri"/>
              </a:rPr>
              <a:t> </a:t>
            </a:r>
            <a:r>
              <a:rPr lang="en-US" sz="1200" b="1" kern="800" spc="300" dirty="0">
                <a:solidFill>
                  <a:schemeClr val="bg1"/>
                </a:solidFill>
                <a:latin typeface="Morningstar 1" panose="020B0406020202040204" pitchFamily="34" charset="0"/>
                <a:cs typeface="Calibri"/>
              </a:rPr>
              <a:t>| BTC CAPITAL MANAGEMENT</a:t>
            </a:r>
          </a:p>
        </p:txBody>
      </p:sp>
    </p:spTree>
    <p:extLst>
      <p:ext uri="{BB962C8B-B14F-4D97-AF65-F5344CB8AC3E}">
        <p14:creationId xmlns:p14="http://schemas.microsoft.com/office/powerpoint/2010/main" val="250388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defRPr/>
            </a:lvl1pPr>
          </a:lstStyle>
          <a:p>
            <a:fld id="{F1B71069-7452-460A-A1CA-ECAD070DC568}" type="slidenum">
              <a:rPr lang="en-US" altLang="en-US"/>
              <a:pPr/>
              <a:t>‹#›</a:t>
            </a:fld>
            <a:endParaRPr lang="en-US" altLang="en-US"/>
          </a:p>
        </p:txBody>
      </p:sp>
      <p:sp>
        <p:nvSpPr>
          <p:cNvPr id="7" name="Slide Number Placeholder 3">
            <a:extLst>
              <a:ext uri="{FF2B5EF4-FFF2-40B4-BE49-F238E27FC236}">
                <a16:creationId xmlns:a16="http://schemas.microsoft.com/office/drawing/2014/main" id="{3C3D0B7D-FF0E-4768-BA74-1DC4579E3CC3}"/>
              </a:ext>
            </a:extLst>
          </p:cNvPr>
          <p:cNvSpPr txBox="1">
            <a:spLocks/>
          </p:cNvSpPr>
          <p:nvPr userDrawn="1"/>
        </p:nvSpPr>
        <p:spPr>
          <a:xfrm>
            <a:off x="6999516" y="6508752"/>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44939F-96B6-47B2-BB47-1B377378396D}" type="slidenum">
              <a:rPr lang="en-US" altLang="en-US" sz="900" smtClean="0">
                <a:solidFill>
                  <a:schemeClr val="bg1"/>
                </a:solidFill>
              </a:rPr>
              <a:pPr/>
              <a:t>‹#›</a:t>
            </a:fld>
            <a:endParaRPr lang="en-US" altLang="en-US" sz="900" dirty="0">
              <a:solidFill>
                <a:schemeClr val="bg1"/>
              </a:solidFill>
            </a:endParaRPr>
          </a:p>
        </p:txBody>
      </p:sp>
    </p:spTree>
    <p:extLst>
      <p:ext uri="{BB962C8B-B14F-4D97-AF65-F5344CB8AC3E}">
        <p14:creationId xmlns:p14="http://schemas.microsoft.com/office/powerpoint/2010/main" val="425789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53964"/>
            <a:ext cx="9144000" cy="439110"/>
          </a:xfrm>
          <a:prstGeom prst="rect">
            <a:avLst/>
          </a:prstGeom>
          <a:solidFill>
            <a:srgbClr val="075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4814" y="6536353"/>
            <a:ext cx="8994371" cy="276999"/>
          </a:xfrm>
          <a:prstGeom prst="rect">
            <a:avLst/>
          </a:prstGeom>
          <a:noFill/>
        </p:spPr>
        <p:txBody>
          <a:bodyPr wrap="square" rtlCol="0">
            <a:spAutoFit/>
          </a:bodyPr>
          <a:lstStyle/>
          <a:p>
            <a:pPr algn="ctr"/>
            <a:r>
              <a:rPr lang="en-US" sz="1200" b="1" kern="800" spc="300" baseline="0" dirty="0">
                <a:solidFill>
                  <a:schemeClr val="bg1"/>
                </a:solidFill>
                <a:cs typeface="Calibri"/>
              </a:rPr>
              <a:t>SOUTHERN BANK </a:t>
            </a:r>
            <a:r>
              <a:rPr lang="en-US" sz="1200" b="1" kern="800" spc="300" dirty="0">
                <a:solidFill>
                  <a:schemeClr val="bg1"/>
                </a:solidFill>
                <a:cs typeface="Calibri"/>
              </a:rPr>
              <a:t>| BTC CAPITAL MANAGEMENT</a:t>
            </a:r>
          </a:p>
        </p:txBody>
      </p:sp>
      <p:sp>
        <p:nvSpPr>
          <p:cNvPr id="6" name="TextBox 5">
            <a:extLst>
              <a:ext uri="{FF2B5EF4-FFF2-40B4-BE49-F238E27FC236}">
                <a16:creationId xmlns:a16="http://schemas.microsoft.com/office/drawing/2014/main" id="{7A114706-6E69-4F8E-BD5E-99F2EEDD9E63}"/>
              </a:ext>
            </a:extLst>
          </p:cNvPr>
          <p:cNvSpPr txBox="1"/>
          <p:nvPr userDrawn="1"/>
        </p:nvSpPr>
        <p:spPr>
          <a:xfrm>
            <a:off x="8279995" y="6518128"/>
            <a:ext cx="771525" cy="307777"/>
          </a:xfrm>
          <a:prstGeom prst="rect">
            <a:avLst/>
          </a:prstGeom>
          <a:noFill/>
        </p:spPr>
        <p:txBody>
          <a:bodyPr wrap="square" rtlCol="0">
            <a:spAutoFit/>
          </a:bodyPr>
          <a:lstStyle/>
          <a:p>
            <a:pPr algn="r"/>
            <a:fld id="{82F9E2F5-EF33-495A-B1EF-2DAB7200ABB1}" type="slidenum">
              <a:rPr lang="en-US" sz="1400" smtClean="0">
                <a:solidFill>
                  <a:prstClr val="white"/>
                </a:solidFill>
              </a:rPr>
              <a:pPr algn="r"/>
              <a:t>‹#›</a:t>
            </a:fld>
            <a:endParaRPr lang="en-US" dirty="0">
              <a:solidFill>
                <a:prstClr val="white"/>
              </a:solidFill>
            </a:endParaRPr>
          </a:p>
        </p:txBody>
      </p:sp>
      <p:pic>
        <p:nvPicPr>
          <p:cNvPr id="9" name="Picture 6" descr="BTC Capital Management Client Reviews | Clutch.co">
            <a:extLst>
              <a:ext uri="{FF2B5EF4-FFF2-40B4-BE49-F238E27FC236}">
                <a16:creationId xmlns:a16="http://schemas.microsoft.com/office/drawing/2014/main" id="{7BE21D22-5707-41B0-8B8F-5CFE1A319B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8997" y="220296"/>
            <a:ext cx="1649471" cy="37879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AE8D3ED-68C4-499A-A344-200190BB932E}"/>
              </a:ext>
            </a:extLst>
          </p:cNvPr>
          <p:cNvCxnSpPr/>
          <p:nvPr userDrawn="1"/>
        </p:nvCxnSpPr>
        <p:spPr>
          <a:xfrm>
            <a:off x="1546167" y="220295"/>
            <a:ext cx="0" cy="378472"/>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descr="A black and white logo&#10;&#10;Description automatically generated">
            <a:extLst>
              <a:ext uri="{FF2B5EF4-FFF2-40B4-BE49-F238E27FC236}">
                <a16:creationId xmlns:a16="http://schemas.microsoft.com/office/drawing/2014/main" id="{68B7D386-4FDC-DD6F-9F44-8A805F120E66}"/>
              </a:ext>
            </a:extLst>
          </p:cNvPr>
          <p:cNvPicPr>
            <a:picLocks noChangeAspect="1"/>
          </p:cNvPicPr>
          <p:nvPr userDrawn="1"/>
        </p:nvPicPr>
        <p:blipFill>
          <a:blip r:embed="rId3"/>
          <a:stretch>
            <a:fillRect/>
          </a:stretch>
        </p:blipFill>
        <p:spPr>
          <a:xfrm>
            <a:off x="133005" y="220617"/>
            <a:ext cx="1316274" cy="439110"/>
          </a:xfrm>
          <a:prstGeom prst="rect">
            <a:avLst/>
          </a:prstGeom>
        </p:spPr>
      </p:pic>
    </p:spTree>
    <p:extLst>
      <p:ext uri="{BB962C8B-B14F-4D97-AF65-F5344CB8AC3E}">
        <p14:creationId xmlns:p14="http://schemas.microsoft.com/office/powerpoint/2010/main" val="32516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5451"/>
          <a:stretch/>
        </p:blipFill>
        <p:spPr bwMode="auto">
          <a:xfrm>
            <a:off x="0" y="0"/>
            <a:ext cx="9153144" cy="3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151"/>
          <a:stretch/>
        </p:blipFill>
        <p:spPr bwMode="auto">
          <a:xfrm>
            <a:off x="0" y="1160060"/>
            <a:ext cx="9153144"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155985"/>
            <a:ext cx="832513" cy="1170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Logo_Clear Background -CapitalMgmt-logo.png"/>
          <p:cNvPicPr>
            <a:picLocks noChangeAspect="1"/>
          </p:cNvPicPr>
          <p:nvPr userDrawn="1"/>
        </p:nvPicPr>
        <p:blipFill>
          <a:blip r:embed="rId3"/>
          <a:stretch>
            <a:fillRect/>
          </a:stretch>
        </p:blipFill>
        <p:spPr>
          <a:xfrm>
            <a:off x="7732036" y="766104"/>
            <a:ext cx="1421108" cy="457200"/>
          </a:xfrm>
          <a:prstGeom prst="rect">
            <a:avLst/>
          </a:prstGeom>
          <a:noFill/>
        </p:spPr>
      </p:pic>
      <p:pic>
        <p:nvPicPr>
          <p:cNvPr id="14" name="Picture 13"/>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0" y="6654252"/>
            <a:ext cx="9144000" cy="230938"/>
          </a:xfrm>
          <a:prstGeom prst="rect">
            <a:avLst/>
          </a:prstGeom>
          <a:solidFill>
            <a:srgbClr val="0D265D"/>
          </a:solidFill>
        </p:spPr>
      </p:pic>
      <p:pic>
        <p:nvPicPr>
          <p:cNvPr id="19" name="Picture 1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rcRect t="73630" b="10191"/>
              <a:stretch>
                <a:fillRect/>
              </a:stretch>
            </p:blipFill>
          </mc:Choice>
          <mc:Fallback>
            <p:blipFill>
              <a:blip r:embed="rId6"/>
              <a:srcRect t="73630" b="10191"/>
              <a:stretch>
                <a:fillRect/>
              </a:stretch>
            </p:blipFill>
          </mc:Fallback>
        </mc:AlternateContent>
        <p:spPr>
          <a:xfrm>
            <a:off x="0" y="6646006"/>
            <a:ext cx="9144000" cy="230938"/>
          </a:xfrm>
          <a:prstGeom prst="rect">
            <a:avLst/>
          </a:prstGeom>
          <a:solidFill>
            <a:srgbClr val="0D265D"/>
          </a:solidFill>
        </p:spPr>
      </p:pic>
      <p:pic>
        <p:nvPicPr>
          <p:cNvPr id="17"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664213" y="311972"/>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cs typeface="Calibri"/>
              </a:rPr>
              <a:t>CHEROKEE</a:t>
            </a:r>
            <a:r>
              <a:rPr lang="en-US" sz="1200" b="1" kern="800" spc="300" baseline="0" dirty="0">
                <a:solidFill>
                  <a:schemeClr val="bg1"/>
                </a:solidFill>
                <a:cs typeface="Calibri"/>
              </a:rPr>
              <a:t> STATE BANK </a:t>
            </a:r>
            <a:r>
              <a:rPr lang="en-US" sz="1200" b="1" kern="800" spc="300" dirty="0">
                <a:solidFill>
                  <a:schemeClr val="bg1"/>
                </a:solidFill>
                <a:cs typeface="Calibri"/>
              </a:rPr>
              <a:t>| BTC CAPITAL MANAGEMENT</a:t>
            </a:r>
          </a:p>
        </p:txBody>
      </p:sp>
      <p:sp>
        <p:nvSpPr>
          <p:cNvPr id="15"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0" name="Picture 9" descr="Logo_Clear Background -CapitalMgmt-logo.png"/>
          <p:cNvPicPr>
            <a:picLocks noChangeAspect="1"/>
          </p:cNvPicPr>
          <p:nvPr userDrawn="1"/>
        </p:nvPicPr>
        <p:blipFill>
          <a:blip r:embed="rId5"/>
          <a:stretch>
            <a:fillRect/>
          </a:stretch>
        </p:blipFill>
        <p:spPr>
          <a:xfrm>
            <a:off x="7025852" y="436911"/>
            <a:ext cx="1989551" cy="640080"/>
          </a:xfrm>
          <a:prstGeom prst="rect">
            <a:avLst/>
          </a:prstGeom>
          <a:noFill/>
        </p:spPr>
      </p:pic>
      <p:pic>
        <p:nvPicPr>
          <p:cNvPr id="12" name="Picture 11"/>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3" name="Pictur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8"/>
              <a:srcRect t="73630" b="10191"/>
              <a:stretch>
                <a:fillRect/>
              </a:stretch>
            </p:blipFill>
          </mc:Choice>
          <mc:Fallback>
            <p:blipFill>
              <a:blip r:embed="rId4"/>
              <a:srcRect t="73630" b="10191"/>
              <a:stretch>
                <a:fillRect/>
              </a:stretch>
            </p:blipFill>
          </mc:Fallback>
        </mc:AlternateContent>
        <p:spPr>
          <a:xfrm>
            <a:off x="0" y="6646006"/>
            <a:ext cx="9144000" cy="230938"/>
          </a:xfrm>
          <a:prstGeom prst="rect">
            <a:avLst/>
          </a:prstGeom>
          <a:solidFill>
            <a:srgbClr val="0D265D"/>
          </a:solidFill>
        </p:spPr>
      </p:pic>
      <p:pic>
        <p:nvPicPr>
          <p:cNvPr id="16" name="Picture 2" descr="Cherokee State Ban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1993" y="494721"/>
            <a:ext cx="1844170"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4"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8B39F-E6F9-F641-A821-EA280DA836C4}" type="datetimeFigureOut">
              <a:rPr lang="en-US" smtClean="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B39F-E6F9-F641-A821-EA280DA836C4}"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rgbClr val="960A32"/>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398252"/>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pic>
        <p:nvPicPr>
          <p:cNvPr id="14" name="Picture 2" descr="Cherokee State Ban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80" y="5156546"/>
            <a:ext cx="338098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3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Clear Background -CapitalMgmt-logo.png"/>
          <p:cNvPicPr>
            <a:picLocks noChangeAspect="1"/>
          </p:cNvPicPr>
          <p:nvPr userDrawn="1"/>
        </p:nvPicPr>
        <p:blipFill>
          <a:blip r:embed="rId8"/>
          <a:stretch>
            <a:fillRect/>
          </a:stretch>
        </p:blipFill>
        <p:spPr>
          <a:xfrm>
            <a:off x="7657605" y="164011"/>
            <a:ext cx="1421108" cy="457200"/>
          </a:xfrm>
          <a:prstGeom prst="rect">
            <a:avLst/>
          </a:prstGeom>
          <a:noFill/>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2" descr="Cherokee State Bank"/>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993" y="159997"/>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8"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877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chemeClr val="tx1"/>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635008"/>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spTree>
    <p:extLst>
      <p:ext uri="{BB962C8B-B14F-4D97-AF65-F5344CB8AC3E}">
        <p14:creationId xmlns:p14="http://schemas.microsoft.com/office/powerpoint/2010/main" val="296747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6845693" y="294167"/>
            <a:ext cx="2286000" cy="954107"/>
          </a:xfrm>
          <a:prstGeom prst="rect">
            <a:avLst/>
          </a:prstGeom>
          <a:noFill/>
        </p:spPr>
        <p:txBody>
          <a:bodyPr wrap="square" rtlCol="0">
            <a:spAutoFit/>
          </a:bodyPr>
          <a:lstStyle/>
          <a:p>
            <a:r>
              <a:rPr lang="en-US" sz="1400" dirty="0"/>
              <a:t>Taking Trust &amp; Investment Management Services to a </a:t>
            </a:r>
          </a:p>
          <a:p>
            <a:pPr algn="ctr"/>
            <a:r>
              <a:rPr lang="en-US" sz="2800" dirty="0"/>
              <a:t>Higher Level</a:t>
            </a:r>
          </a:p>
        </p:txBody>
      </p:sp>
      <p:sp>
        <p:nvSpPr>
          <p:cNvPr id="19" name="TextBox 18"/>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pic>
        <p:nvPicPr>
          <p:cNvPr id="20" name="Picture 19" descr="Logo_Clear Background -CapitalMgmt-logo.png"/>
          <p:cNvPicPr>
            <a:picLocks noChangeAspect="1"/>
          </p:cNvPicPr>
          <p:nvPr userDrawn="1"/>
        </p:nvPicPr>
        <p:blipFill>
          <a:blip r:embed="rId10"/>
          <a:stretch>
            <a:fillRect/>
          </a:stretch>
        </p:blipFill>
        <p:spPr>
          <a:xfrm>
            <a:off x="1250228" y="729481"/>
            <a:ext cx="1421108" cy="457200"/>
          </a:xfrm>
          <a:prstGeom prst="rect">
            <a:avLst/>
          </a:prstGeom>
          <a:noFill/>
        </p:spPr>
      </p:pic>
      <p:pic>
        <p:nvPicPr>
          <p:cNvPr id="21"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1993" y="306949"/>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3070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B39F-E6F9-F641-A821-EA280DA836C4}" type="datetimeFigureOut">
              <a:rPr lang="en-US" smtClean="0"/>
              <a:pPr/>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CCA87-1BFD-BE44-816B-2A8BD57EF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6" r:id="rId6"/>
    <p:sldLayoutId id="2147483668" r:id="rId7"/>
    <p:sldLayoutId id="2147483669" r:id="rId8"/>
    <p:sldLayoutId id="2147483671" r:id="rId9"/>
    <p:sldLayoutId id="2147483678" r:id="rId10"/>
    <p:sldLayoutId id="2147483679" r:id="rId11"/>
    <p:sldLayoutId id="214748368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CE11-70AE-B0B5-B47B-B24DD46CFBE8}"/>
              </a:ext>
            </a:extLst>
          </p:cNvPr>
          <p:cNvSpPr>
            <a:spLocks noGrp="1"/>
          </p:cNvSpPr>
          <p:nvPr>
            <p:ph type="ctrTitle"/>
          </p:nvPr>
        </p:nvSpPr>
        <p:spPr>
          <a:xfrm>
            <a:off x="685800" y="1270597"/>
            <a:ext cx="7772400" cy="1470025"/>
          </a:xfrm>
        </p:spPr>
        <p:txBody>
          <a:bodyPr/>
          <a:lstStyle/>
          <a:p>
            <a:r>
              <a:rPr lang="en-US" dirty="0"/>
              <a:t>Five in Five</a:t>
            </a:r>
          </a:p>
        </p:txBody>
      </p:sp>
      <p:sp>
        <p:nvSpPr>
          <p:cNvPr id="3" name="Subtitle 2">
            <a:extLst>
              <a:ext uri="{FF2B5EF4-FFF2-40B4-BE49-F238E27FC236}">
                <a16:creationId xmlns:a16="http://schemas.microsoft.com/office/drawing/2014/main" id="{3EB8D836-3955-D863-5E9D-0CF53E8BDACD}"/>
              </a:ext>
            </a:extLst>
          </p:cNvPr>
          <p:cNvSpPr>
            <a:spLocks noGrp="1"/>
          </p:cNvSpPr>
          <p:nvPr>
            <p:ph type="subTitle" idx="1"/>
          </p:nvPr>
        </p:nvSpPr>
        <p:spPr>
          <a:xfrm>
            <a:off x="1371600" y="2599602"/>
            <a:ext cx="6400800" cy="1752600"/>
          </a:xfrm>
        </p:spPr>
        <p:txBody>
          <a:bodyPr/>
          <a:lstStyle/>
          <a:p>
            <a:r>
              <a:rPr lang="en-US" dirty="0"/>
              <a:t>July 2025</a:t>
            </a:r>
          </a:p>
        </p:txBody>
      </p:sp>
    </p:spTree>
    <p:extLst>
      <p:ext uri="{BB962C8B-B14F-4D97-AF65-F5344CB8AC3E}">
        <p14:creationId xmlns:p14="http://schemas.microsoft.com/office/powerpoint/2010/main" val="344073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754222-789B-0D13-6E96-5A827BBEA7E4}"/>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Treasury Yields</a:t>
            </a:r>
          </a:p>
        </p:txBody>
      </p:sp>
      <p:sp>
        <p:nvSpPr>
          <p:cNvPr id="14" name="TextBox 13">
            <a:extLst>
              <a:ext uri="{FF2B5EF4-FFF2-40B4-BE49-F238E27FC236}">
                <a16:creationId xmlns:a16="http://schemas.microsoft.com/office/drawing/2014/main" id="{3518ED04-2ACC-0D7F-648A-96F62F16582C}"/>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15" name="TextBox 14">
            <a:extLst>
              <a:ext uri="{FF2B5EF4-FFF2-40B4-BE49-F238E27FC236}">
                <a16:creationId xmlns:a16="http://schemas.microsoft.com/office/drawing/2014/main" id="{5727757F-225C-8824-0BF6-8FF4CA33B66D}"/>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6" name="TextBox 15">
            <a:extLst>
              <a:ext uri="{FF2B5EF4-FFF2-40B4-BE49-F238E27FC236}">
                <a16:creationId xmlns:a16="http://schemas.microsoft.com/office/drawing/2014/main" id="{51B03AFB-7E9F-2C33-997B-0272D1C16CF5}"/>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20" name="TextBox 19">
            <a:extLst>
              <a:ext uri="{FF2B5EF4-FFF2-40B4-BE49-F238E27FC236}">
                <a16:creationId xmlns:a16="http://schemas.microsoft.com/office/drawing/2014/main" id="{5B3050CC-C059-A15B-ECF2-B0B772F7E5E5}"/>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1" name="TextBox 20">
            <a:extLst>
              <a:ext uri="{FF2B5EF4-FFF2-40B4-BE49-F238E27FC236}">
                <a16:creationId xmlns:a16="http://schemas.microsoft.com/office/drawing/2014/main" id="{C7E4FE56-429B-2492-2C25-3FECC352EB8E}"/>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22" name="Straight Connector 21">
            <a:extLst>
              <a:ext uri="{FF2B5EF4-FFF2-40B4-BE49-F238E27FC236}">
                <a16:creationId xmlns:a16="http://schemas.microsoft.com/office/drawing/2014/main" id="{F38D9D8B-A707-31FD-9126-3722E2C59010}"/>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670CA4-6A91-9083-A220-6E728138BC42}"/>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24" name="TextBox 23">
            <a:extLst>
              <a:ext uri="{FF2B5EF4-FFF2-40B4-BE49-F238E27FC236}">
                <a16:creationId xmlns:a16="http://schemas.microsoft.com/office/drawing/2014/main" id="{8C31BCFA-F2BF-CCCC-5704-C9AF1406A7AF}"/>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25" name="TextBox 24">
            <a:extLst>
              <a:ext uri="{FF2B5EF4-FFF2-40B4-BE49-F238E27FC236}">
                <a16:creationId xmlns:a16="http://schemas.microsoft.com/office/drawing/2014/main" id="{BC058DB4-605B-08AB-4BEB-70D71A559F4F}"/>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3" name="TextBox 2">
            <a:extLst>
              <a:ext uri="{FF2B5EF4-FFF2-40B4-BE49-F238E27FC236}">
                <a16:creationId xmlns:a16="http://schemas.microsoft.com/office/drawing/2014/main" id="{CC79A947-BB00-BC20-A7AD-3FF8B73A5A90}"/>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4" name="TextBox 3">
            <a:extLst>
              <a:ext uri="{FF2B5EF4-FFF2-40B4-BE49-F238E27FC236}">
                <a16:creationId xmlns:a16="http://schemas.microsoft.com/office/drawing/2014/main" id="{417D8B33-8817-78CA-7CE8-BB4155F5714A}"/>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6" name="TextBox 5">
            <a:extLst>
              <a:ext uri="{FF2B5EF4-FFF2-40B4-BE49-F238E27FC236}">
                <a16:creationId xmlns:a16="http://schemas.microsoft.com/office/drawing/2014/main" id="{D9144C95-B7F5-0558-36C2-CA2013A23BCA}"/>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7" name="TextBox 6">
            <a:extLst>
              <a:ext uri="{FF2B5EF4-FFF2-40B4-BE49-F238E27FC236}">
                <a16:creationId xmlns:a16="http://schemas.microsoft.com/office/drawing/2014/main" id="{DB39238C-0E44-7A04-CBA1-8E0D1C1C8E63}"/>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8" name="TextBox 7">
            <a:extLst>
              <a:ext uri="{FF2B5EF4-FFF2-40B4-BE49-F238E27FC236}">
                <a16:creationId xmlns:a16="http://schemas.microsoft.com/office/drawing/2014/main" id="{2C860977-335B-D6D7-ECDB-394C2FF14BA5}"/>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9" name="Straight Connector 8">
            <a:extLst>
              <a:ext uri="{FF2B5EF4-FFF2-40B4-BE49-F238E27FC236}">
                <a16:creationId xmlns:a16="http://schemas.microsoft.com/office/drawing/2014/main" id="{140BEDB1-32DC-EE9C-D3B5-664894D82441}"/>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392E2C-01F6-8AEE-151B-94228D699C58}"/>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2" name="TextBox 11">
            <a:extLst>
              <a:ext uri="{FF2B5EF4-FFF2-40B4-BE49-F238E27FC236}">
                <a16:creationId xmlns:a16="http://schemas.microsoft.com/office/drawing/2014/main" id="{A4AD8865-17ED-E13B-6821-CC84834BC949}"/>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3" name="TextBox 12">
            <a:extLst>
              <a:ext uri="{FF2B5EF4-FFF2-40B4-BE49-F238E27FC236}">
                <a16:creationId xmlns:a16="http://schemas.microsoft.com/office/drawing/2014/main" id="{A27F17E2-76C1-D29D-0735-AA8A97560043}"/>
              </a:ext>
            </a:extLst>
          </p:cNvPr>
          <p:cNvSpPr txBox="1"/>
          <p:nvPr/>
        </p:nvSpPr>
        <p:spPr>
          <a:xfrm>
            <a:off x="6182647" y="4739455"/>
            <a:ext cx="2709909" cy="215444"/>
          </a:xfrm>
          <a:prstGeom prst="rect">
            <a:avLst/>
          </a:prstGeom>
          <a:noFill/>
        </p:spPr>
        <p:txBody>
          <a:bodyPr wrap="square">
            <a:spAutoFit/>
          </a:bodyPr>
          <a:lstStyle/>
          <a:p>
            <a:pPr algn="ctr"/>
            <a:r>
              <a:rPr lang="en-US" sz="800" i="1" dirty="0"/>
              <a:t>Sources:  BTC Capital Management, Bloomberg</a:t>
            </a:r>
          </a:p>
        </p:txBody>
      </p:sp>
      <p:graphicFrame>
        <p:nvGraphicFramePr>
          <p:cNvPr id="17" name="Chart 16">
            <a:extLst>
              <a:ext uri="{FF2B5EF4-FFF2-40B4-BE49-F238E27FC236}">
                <a16:creationId xmlns:a16="http://schemas.microsoft.com/office/drawing/2014/main" id="{FC3B5EB9-82F1-32C3-1C37-E4C6B2FB7EFB}"/>
              </a:ext>
            </a:extLst>
          </p:cNvPr>
          <p:cNvGraphicFramePr>
            <a:graphicFrameLocks/>
          </p:cNvGraphicFramePr>
          <p:nvPr>
            <p:extLst>
              <p:ext uri="{D42A27DB-BD31-4B8C-83A1-F6EECF244321}">
                <p14:modId xmlns:p14="http://schemas.microsoft.com/office/powerpoint/2010/main" val="4012180617"/>
              </p:ext>
            </p:extLst>
          </p:nvPr>
        </p:nvGraphicFramePr>
        <p:xfrm>
          <a:off x="440222" y="1111027"/>
          <a:ext cx="8263556" cy="3681061"/>
        </p:xfrm>
        <a:graphic>
          <a:graphicData uri="http://schemas.openxmlformats.org/drawingml/2006/chart">
            <c:chart xmlns:c="http://schemas.openxmlformats.org/drawingml/2006/chart" xmlns:r="http://schemas.openxmlformats.org/officeDocument/2006/relationships" r:id="rId2"/>
          </a:graphicData>
        </a:graphic>
      </p:graphicFrame>
      <p:sp>
        <p:nvSpPr>
          <p:cNvPr id="18" name="Content Placeholder 4">
            <a:extLst>
              <a:ext uri="{FF2B5EF4-FFF2-40B4-BE49-F238E27FC236}">
                <a16:creationId xmlns:a16="http://schemas.microsoft.com/office/drawing/2014/main" id="{B841F9BC-342C-B166-B7D8-DB7FB2084F3C}"/>
              </a:ext>
            </a:extLst>
          </p:cNvPr>
          <p:cNvSpPr txBox="1">
            <a:spLocks/>
          </p:cNvSpPr>
          <p:nvPr/>
        </p:nvSpPr>
        <p:spPr>
          <a:xfrm>
            <a:off x="707556" y="5047248"/>
            <a:ext cx="8235368" cy="676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Price action on the 10-year Treasury may be giving early clues to lower yields.</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Red arrows signified when pullbacks after a rally were too deep to suggest a new trend.</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Blue arrows show “quiet” pullbacks after a rally that imply a breakout could be sustainable.</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The offset is that this logic failed in 2023, along with no medium-term trend to lower yields.</a:t>
            </a:r>
          </a:p>
        </p:txBody>
      </p:sp>
    </p:spTree>
    <p:extLst>
      <p:ext uri="{BB962C8B-B14F-4D97-AF65-F5344CB8AC3E}">
        <p14:creationId xmlns:p14="http://schemas.microsoft.com/office/powerpoint/2010/main" val="264516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1B0ACC-19E0-8363-6CC0-F375E2021A5F}"/>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Corporate Bonds</a:t>
            </a:r>
          </a:p>
        </p:txBody>
      </p:sp>
      <p:sp>
        <p:nvSpPr>
          <p:cNvPr id="6" name="TextBox 5">
            <a:extLst>
              <a:ext uri="{FF2B5EF4-FFF2-40B4-BE49-F238E27FC236}">
                <a16:creationId xmlns:a16="http://schemas.microsoft.com/office/drawing/2014/main" id="{F4E81470-1BDF-E85B-09DC-74311EDA0FFD}"/>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9" name="TextBox 8">
            <a:extLst>
              <a:ext uri="{FF2B5EF4-FFF2-40B4-BE49-F238E27FC236}">
                <a16:creationId xmlns:a16="http://schemas.microsoft.com/office/drawing/2014/main" id="{78D5755B-C9CC-FF4E-60D1-D1FF53AC9F84}"/>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77BE651B-5BC7-2E67-B80A-1221FE269091}"/>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1" name="TextBox 10">
            <a:extLst>
              <a:ext uri="{FF2B5EF4-FFF2-40B4-BE49-F238E27FC236}">
                <a16:creationId xmlns:a16="http://schemas.microsoft.com/office/drawing/2014/main" id="{A6455B91-68E4-6308-5CF4-F9284DE8C95B}"/>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2" name="Straight Connector 11">
            <a:extLst>
              <a:ext uri="{FF2B5EF4-FFF2-40B4-BE49-F238E27FC236}">
                <a16:creationId xmlns:a16="http://schemas.microsoft.com/office/drawing/2014/main" id="{D975066E-0618-0A4F-8177-BE08CA772487}"/>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9F68D48-E35A-A4BE-3425-3F11A892D32B}"/>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4" name="TextBox 13">
            <a:extLst>
              <a:ext uri="{FF2B5EF4-FFF2-40B4-BE49-F238E27FC236}">
                <a16:creationId xmlns:a16="http://schemas.microsoft.com/office/drawing/2014/main" id="{7F4E756C-4B9D-05D9-DAE5-DD9E5752F965}"/>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5" name="TextBox 14">
            <a:extLst>
              <a:ext uri="{FF2B5EF4-FFF2-40B4-BE49-F238E27FC236}">
                <a16:creationId xmlns:a16="http://schemas.microsoft.com/office/drawing/2014/main" id="{1C4A5BCB-C48A-9BB6-21FB-7ED4CD40FC44}"/>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3" name="TextBox 2">
            <a:extLst>
              <a:ext uri="{FF2B5EF4-FFF2-40B4-BE49-F238E27FC236}">
                <a16:creationId xmlns:a16="http://schemas.microsoft.com/office/drawing/2014/main" id="{3BA3FA28-4B08-6C58-3715-CFC69ED25258}"/>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7" name="TextBox 6">
            <a:extLst>
              <a:ext uri="{FF2B5EF4-FFF2-40B4-BE49-F238E27FC236}">
                <a16:creationId xmlns:a16="http://schemas.microsoft.com/office/drawing/2014/main" id="{D147B188-E614-B69B-FFCB-AF8816B44E50}"/>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8" name="TextBox 7">
            <a:extLst>
              <a:ext uri="{FF2B5EF4-FFF2-40B4-BE49-F238E27FC236}">
                <a16:creationId xmlns:a16="http://schemas.microsoft.com/office/drawing/2014/main" id="{66B6C79A-3830-8DF8-D138-074BB61B18D2}"/>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9" name="TextBox 18">
            <a:extLst>
              <a:ext uri="{FF2B5EF4-FFF2-40B4-BE49-F238E27FC236}">
                <a16:creationId xmlns:a16="http://schemas.microsoft.com/office/drawing/2014/main" id="{1575F788-8C34-CCD2-D2A3-0E362A314825}"/>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0" name="TextBox 19">
            <a:extLst>
              <a:ext uri="{FF2B5EF4-FFF2-40B4-BE49-F238E27FC236}">
                <a16:creationId xmlns:a16="http://schemas.microsoft.com/office/drawing/2014/main" id="{CDC9540F-73EC-7754-F4AD-8FB410FDE720}"/>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21" name="Straight Connector 20">
            <a:extLst>
              <a:ext uri="{FF2B5EF4-FFF2-40B4-BE49-F238E27FC236}">
                <a16:creationId xmlns:a16="http://schemas.microsoft.com/office/drawing/2014/main" id="{1850DA74-9F53-EAC3-C0D7-98BF2610C8EA}"/>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CA52E92-E9C2-E5C4-CF63-DCD440AECCE7}"/>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24" name="TextBox 23">
            <a:extLst>
              <a:ext uri="{FF2B5EF4-FFF2-40B4-BE49-F238E27FC236}">
                <a16:creationId xmlns:a16="http://schemas.microsoft.com/office/drawing/2014/main" id="{8FB0A79E-0E21-03F7-1AC5-85F28F82E9DC}"/>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5" name="TextBox 24">
            <a:extLst>
              <a:ext uri="{FF2B5EF4-FFF2-40B4-BE49-F238E27FC236}">
                <a16:creationId xmlns:a16="http://schemas.microsoft.com/office/drawing/2014/main" id="{1B17126F-FF6B-074D-54F7-90259775FC84}"/>
              </a:ext>
            </a:extLst>
          </p:cNvPr>
          <p:cNvSpPr txBox="1"/>
          <p:nvPr/>
        </p:nvSpPr>
        <p:spPr>
          <a:xfrm>
            <a:off x="6082283" y="4885656"/>
            <a:ext cx="2195020" cy="215444"/>
          </a:xfrm>
          <a:prstGeom prst="rect">
            <a:avLst/>
          </a:prstGeom>
          <a:noFill/>
        </p:spPr>
        <p:txBody>
          <a:bodyPr wrap="square">
            <a:spAutoFit/>
          </a:bodyPr>
          <a:lstStyle/>
          <a:p>
            <a:pPr algn="ctr"/>
            <a:r>
              <a:rPr lang="en-US" sz="800" i="1" dirty="0"/>
              <a:t>Sources:  BTC Capital Management, Bloomberg</a:t>
            </a:r>
          </a:p>
        </p:txBody>
      </p:sp>
      <p:graphicFrame>
        <p:nvGraphicFramePr>
          <p:cNvPr id="26" name="Chart 25">
            <a:extLst>
              <a:ext uri="{FF2B5EF4-FFF2-40B4-BE49-F238E27FC236}">
                <a16:creationId xmlns:a16="http://schemas.microsoft.com/office/drawing/2014/main" id="{C21AD8DD-F7E4-0F1D-B77E-B3AED08B1CDD}"/>
              </a:ext>
            </a:extLst>
          </p:cNvPr>
          <p:cNvGraphicFramePr>
            <a:graphicFrameLocks/>
          </p:cNvGraphicFramePr>
          <p:nvPr>
            <p:extLst>
              <p:ext uri="{D42A27DB-BD31-4B8C-83A1-F6EECF244321}">
                <p14:modId xmlns:p14="http://schemas.microsoft.com/office/powerpoint/2010/main" val="3603531825"/>
              </p:ext>
            </p:extLst>
          </p:nvPr>
        </p:nvGraphicFramePr>
        <p:xfrm>
          <a:off x="446487" y="1308758"/>
          <a:ext cx="8280770" cy="3612196"/>
        </p:xfrm>
        <a:graphic>
          <a:graphicData uri="http://schemas.openxmlformats.org/drawingml/2006/chart">
            <c:chart xmlns:c="http://schemas.openxmlformats.org/drawingml/2006/chart" xmlns:r="http://schemas.openxmlformats.org/officeDocument/2006/relationships" r:id="rId2"/>
          </a:graphicData>
        </a:graphic>
      </p:graphicFrame>
      <p:sp>
        <p:nvSpPr>
          <p:cNvPr id="27" name="Content Placeholder 2">
            <a:extLst>
              <a:ext uri="{FF2B5EF4-FFF2-40B4-BE49-F238E27FC236}">
                <a16:creationId xmlns:a16="http://schemas.microsoft.com/office/drawing/2014/main" id="{6FD2225E-D392-4013-D40C-0A33EEC7D39B}"/>
              </a:ext>
            </a:extLst>
          </p:cNvPr>
          <p:cNvSpPr txBox="1">
            <a:spLocks/>
          </p:cNvSpPr>
          <p:nvPr/>
        </p:nvSpPr>
        <p:spPr>
          <a:xfrm>
            <a:off x="727765" y="5212461"/>
            <a:ext cx="7718214" cy="6899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Corporate bonds are the best performing fixed income sector over the last year. </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Corporate bonds have outpaced Treasurys by 1.24% annually over the last 30 years.</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We maintain a generally favorable view toward corporate bonds.</a:t>
            </a:r>
          </a:p>
          <a:p>
            <a:pPr marL="0" indent="0">
              <a:buFont typeface="Arial"/>
              <a:buNone/>
            </a:pPr>
            <a:endParaRPr lang="en-US" dirty="0"/>
          </a:p>
        </p:txBody>
      </p:sp>
    </p:spTree>
    <p:extLst>
      <p:ext uri="{BB962C8B-B14F-4D97-AF65-F5344CB8AC3E}">
        <p14:creationId xmlns:p14="http://schemas.microsoft.com/office/powerpoint/2010/main" val="20584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882A22-97BF-6571-FC3A-B30336E58FE2}"/>
              </a:ext>
            </a:extLst>
          </p:cNvPr>
          <p:cNvSpPr txBox="1">
            <a:spLocks/>
          </p:cNvSpPr>
          <p:nvPr/>
        </p:nvSpPr>
        <p:spPr>
          <a:xfrm>
            <a:off x="2555021" y="304366"/>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Large Cap Growth Stocks</a:t>
            </a:r>
          </a:p>
          <a:p>
            <a:pPr lvl="0" algn="ctr">
              <a:spcBef>
                <a:spcPct val="0"/>
              </a:spcBef>
              <a:defRPr/>
            </a:pPr>
            <a:r>
              <a:rPr lang="en-US" sz="2400" b="1" cap="small" dirty="0">
                <a:solidFill>
                  <a:srgbClr val="960B2E"/>
                </a:solidFill>
                <a:latin typeface="Calibri" pitchFamily="34" charset="0"/>
                <a:ea typeface="+mj-ea"/>
                <a:cs typeface="Arial" pitchFamily="34" charset="0"/>
              </a:rPr>
              <a:t>Finish Q2 Strong</a:t>
            </a:r>
          </a:p>
        </p:txBody>
      </p:sp>
      <p:sp>
        <p:nvSpPr>
          <p:cNvPr id="6" name="TextBox 5">
            <a:extLst>
              <a:ext uri="{FF2B5EF4-FFF2-40B4-BE49-F238E27FC236}">
                <a16:creationId xmlns:a16="http://schemas.microsoft.com/office/drawing/2014/main" id="{59902F81-384F-151A-B5B6-B5981C8EAC93}"/>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7" name="TextBox 6">
            <a:extLst>
              <a:ext uri="{FF2B5EF4-FFF2-40B4-BE49-F238E27FC236}">
                <a16:creationId xmlns:a16="http://schemas.microsoft.com/office/drawing/2014/main" id="{7F336EEA-F24E-9CC1-782E-9E7BC5B4F085}"/>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8E9481CB-96C5-C70D-36DD-3475517F556A}"/>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1" name="TextBox 10">
            <a:extLst>
              <a:ext uri="{FF2B5EF4-FFF2-40B4-BE49-F238E27FC236}">
                <a16:creationId xmlns:a16="http://schemas.microsoft.com/office/drawing/2014/main" id="{3B0BDEDA-47AB-E512-958C-2E47B0EB4A39}"/>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2" name="TextBox 11">
            <a:extLst>
              <a:ext uri="{FF2B5EF4-FFF2-40B4-BE49-F238E27FC236}">
                <a16:creationId xmlns:a16="http://schemas.microsoft.com/office/drawing/2014/main" id="{912FEB98-B679-91A9-FB01-543465F9BCF7}"/>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3" name="Straight Connector 12">
            <a:extLst>
              <a:ext uri="{FF2B5EF4-FFF2-40B4-BE49-F238E27FC236}">
                <a16:creationId xmlns:a16="http://schemas.microsoft.com/office/drawing/2014/main" id="{1639B4AF-14A4-2FC4-FC00-D3B5D6CBB1DD}"/>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2FE63A-384E-1FDF-6D1C-6FD9890754A8}"/>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6" name="TextBox 15">
            <a:extLst>
              <a:ext uri="{FF2B5EF4-FFF2-40B4-BE49-F238E27FC236}">
                <a16:creationId xmlns:a16="http://schemas.microsoft.com/office/drawing/2014/main" id="{C3241EDF-0CB0-1E1B-89B1-91A8D0AF9D4E}"/>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7" name="TextBox 16">
            <a:extLst>
              <a:ext uri="{FF2B5EF4-FFF2-40B4-BE49-F238E27FC236}">
                <a16:creationId xmlns:a16="http://schemas.microsoft.com/office/drawing/2014/main" id="{A097F187-08CE-32F6-6248-D3851E5270DA}"/>
              </a:ext>
            </a:extLst>
          </p:cNvPr>
          <p:cNvSpPr txBox="1"/>
          <p:nvPr/>
        </p:nvSpPr>
        <p:spPr>
          <a:xfrm>
            <a:off x="7538885" y="2588145"/>
            <a:ext cx="797247" cy="261610"/>
          </a:xfrm>
          <a:prstGeom prst="rect">
            <a:avLst/>
          </a:prstGeom>
          <a:noFill/>
        </p:spPr>
        <p:txBody>
          <a:bodyPr wrap="square" rtlCol="0">
            <a:spAutoFit/>
          </a:bodyPr>
          <a:lstStyle/>
          <a:p>
            <a:r>
              <a:rPr lang="en-US" sz="1100" dirty="0">
                <a:solidFill>
                  <a:schemeClr val="bg1"/>
                </a:solidFill>
              </a:rPr>
              <a:t>Services</a:t>
            </a:r>
          </a:p>
        </p:txBody>
      </p:sp>
      <p:sp>
        <p:nvSpPr>
          <p:cNvPr id="18" name="TextBox 17">
            <a:extLst>
              <a:ext uri="{FF2B5EF4-FFF2-40B4-BE49-F238E27FC236}">
                <a16:creationId xmlns:a16="http://schemas.microsoft.com/office/drawing/2014/main" id="{326B3D6B-9B8E-A40E-35CD-307D40FEB0F0}"/>
              </a:ext>
            </a:extLst>
          </p:cNvPr>
          <p:cNvSpPr txBox="1"/>
          <p:nvPr/>
        </p:nvSpPr>
        <p:spPr>
          <a:xfrm>
            <a:off x="6931462" y="3929524"/>
            <a:ext cx="1260000" cy="261610"/>
          </a:xfrm>
          <a:prstGeom prst="rect">
            <a:avLst/>
          </a:prstGeom>
          <a:noFill/>
        </p:spPr>
        <p:txBody>
          <a:bodyPr wrap="square" rtlCol="0">
            <a:spAutoFit/>
          </a:bodyPr>
          <a:lstStyle/>
          <a:p>
            <a:r>
              <a:rPr lang="en-US" sz="1100" dirty="0">
                <a:solidFill>
                  <a:schemeClr val="bg1"/>
                </a:solidFill>
              </a:rPr>
              <a:t>Manufacturing</a:t>
            </a:r>
          </a:p>
        </p:txBody>
      </p:sp>
      <p:cxnSp>
        <p:nvCxnSpPr>
          <p:cNvPr id="19" name="Straight Connector 18">
            <a:extLst>
              <a:ext uri="{FF2B5EF4-FFF2-40B4-BE49-F238E27FC236}">
                <a16:creationId xmlns:a16="http://schemas.microsoft.com/office/drawing/2014/main" id="{A4A6088E-8C27-790C-C1FD-766E6835EFD1}"/>
              </a:ext>
            </a:extLst>
          </p:cNvPr>
          <p:cNvCxnSpPr>
            <a:cxnSpLocks/>
          </p:cNvCxnSpPr>
          <p:nvPr/>
        </p:nvCxnSpPr>
        <p:spPr>
          <a:xfrm>
            <a:off x="1464709" y="3419351"/>
            <a:ext cx="6665921"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3A11F5-76E8-2F5C-2F14-9046C8429DE5}"/>
              </a:ext>
            </a:extLst>
          </p:cNvPr>
          <p:cNvSpPr txBox="1"/>
          <p:nvPr/>
        </p:nvSpPr>
        <p:spPr>
          <a:xfrm>
            <a:off x="4795990" y="3561422"/>
            <a:ext cx="532990" cy="246221"/>
          </a:xfrm>
          <a:prstGeom prst="rect">
            <a:avLst/>
          </a:prstGeom>
          <a:noFill/>
        </p:spPr>
        <p:txBody>
          <a:bodyPr wrap="square" rtlCol="0">
            <a:spAutoFit/>
          </a:bodyPr>
          <a:lstStyle/>
          <a:p>
            <a:r>
              <a:rPr lang="en-US" sz="1000" dirty="0">
                <a:solidFill>
                  <a:schemeClr val="bg1"/>
                </a:solidFill>
              </a:rPr>
              <a:t>Mag 7</a:t>
            </a:r>
          </a:p>
        </p:txBody>
      </p:sp>
      <p:sp>
        <p:nvSpPr>
          <p:cNvPr id="23" name="TextBox 22">
            <a:extLst>
              <a:ext uri="{FF2B5EF4-FFF2-40B4-BE49-F238E27FC236}">
                <a16:creationId xmlns:a16="http://schemas.microsoft.com/office/drawing/2014/main" id="{3C79EA65-EF49-4A10-2C05-EAFEC828E7D5}"/>
              </a:ext>
            </a:extLst>
          </p:cNvPr>
          <p:cNvSpPr txBox="1"/>
          <p:nvPr/>
        </p:nvSpPr>
        <p:spPr>
          <a:xfrm>
            <a:off x="4882433" y="3315201"/>
            <a:ext cx="532990" cy="246221"/>
          </a:xfrm>
          <a:prstGeom prst="rect">
            <a:avLst/>
          </a:prstGeom>
          <a:noFill/>
        </p:spPr>
        <p:txBody>
          <a:bodyPr wrap="square" rtlCol="0">
            <a:spAutoFit/>
          </a:bodyPr>
          <a:lstStyle/>
          <a:p>
            <a:r>
              <a:rPr lang="en-US" sz="1000" dirty="0">
                <a:solidFill>
                  <a:schemeClr val="bg1"/>
                </a:solidFill>
              </a:rPr>
              <a:t>Mag 7</a:t>
            </a:r>
          </a:p>
        </p:txBody>
      </p:sp>
      <p:sp>
        <p:nvSpPr>
          <p:cNvPr id="24" name="TextBox 23">
            <a:extLst>
              <a:ext uri="{FF2B5EF4-FFF2-40B4-BE49-F238E27FC236}">
                <a16:creationId xmlns:a16="http://schemas.microsoft.com/office/drawing/2014/main" id="{E10E6A24-E92B-857F-69FE-0C80C3252309}"/>
              </a:ext>
            </a:extLst>
          </p:cNvPr>
          <p:cNvSpPr txBox="1"/>
          <p:nvPr/>
        </p:nvSpPr>
        <p:spPr>
          <a:xfrm>
            <a:off x="5501866" y="3616265"/>
            <a:ext cx="1002889" cy="246221"/>
          </a:xfrm>
          <a:prstGeom prst="rect">
            <a:avLst/>
          </a:prstGeom>
          <a:noFill/>
        </p:spPr>
        <p:txBody>
          <a:bodyPr wrap="square" rtlCol="0">
            <a:spAutoFit/>
          </a:bodyPr>
          <a:lstStyle/>
          <a:p>
            <a:r>
              <a:rPr lang="en-US" sz="1000" dirty="0">
                <a:solidFill>
                  <a:schemeClr val="bg1"/>
                </a:solidFill>
              </a:rPr>
              <a:t>Dollar Tree</a:t>
            </a:r>
          </a:p>
        </p:txBody>
      </p:sp>
      <p:graphicFrame>
        <p:nvGraphicFramePr>
          <p:cNvPr id="2" name="Content Placeholder 14">
            <a:extLst>
              <a:ext uri="{FF2B5EF4-FFF2-40B4-BE49-F238E27FC236}">
                <a16:creationId xmlns:a16="http://schemas.microsoft.com/office/drawing/2014/main" id="{D3D2B9E3-7C48-EDF0-EB61-13B7C361C366}"/>
              </a:ext>
            </a:extLst>
          </p:cNvPr>
          <p:cNvGraphicFramePr>
            <a:graphicFrameLocks/>
          </p:cNvGraphicFramePr>
          <p:nvPr>
            <p:custDataLst>
              <p:tags r:id="rId1"/>
            </p:custDataLst>
            <p:extLst>
              <p:ext uri="{D42A27DB-BD31-4B8C-83A1-F6EECF244321}">
                <p14:modId xmlns:p14="http://schemas.microsoft.com/office/powerpoint/2010/main" val="1534105356"/>
              </p:ext>
            </p:extLst>
          </p:nvPr>
        </p:nvGraphicFramePr>
        <p:xfrm>
          <a:off x="1917942" y="1224041"/>
          <a:ext cx="5013520" cy="2728208"/>
        </p:xfrm>
        <a:graphic>
          <a:graphicData uri="http://schemas.openxmlformats.org/drawingml/2006/table">
            <a:tbl>
              <a:tblPr/>
              <a:tblGrid>
                <a:gridCol w="1113149">
                  <a:extLst>
                    <a:ext uri="{9D8B030D-6E8A-4147-A177-3AD203B41FA5}">
                      <a16:colId xmlns:a16="http://schemas.microsoft.com/office/drawing/2014/main" val="1949210817"/>
                    </a:ext>
                  </a:extLst>
                </a:gridCol>
                <a:gridCol w="59658">
                  <a:extLst>
                    <a:ext uri="{9D8B030D-6E8A-4147-A177-3AD203B41FA5}">
                      <a16:colId xmlns:a16="http://schemas.microsoft.com/office/drawing/2014/main" val="3490903877"/>
                    </a:ext>
                  </a:extLst>
                </a:gridCol>
                <a:gridCol w="1186112">
                  <a:extLst>
                    <a:ext uri="{9D8B030D-6E8A-4147-A177-3AD203B41FA5}">
                      <a16:colId xmlns:a16="http://schemas.microsoft.com/office/drawing/2014/main" val="2644732926"/>
                    </a:ext>
                  </a:extLst>
                </a:gridCol>
                <a:gridCol w="1252294">
                  <a:extLst>
                    <a:ext uri="{9D8B030D-6E8A-4147-A177-3AD203B41FA5}">
                      <a16:colId xmlns:a16="http://schemas.microsoft.com/office/drawing/2014/main" val="3938268010"/>
                    </a:ext>
                  </a:extLst>
                </a:gridCol>
                <a:gridCol w="1402307">
                  <a:extLst>
                    <a:ext uri="{9D8B030D-6E8A-4147-A177-3AD203B41FA5}">
                      <a16:colId xmlns:a16="http://schemas.microsoft.com/office/drawing/2014/main" val="3048591951"/>
                    </a:ext>
                  </a:extLst>
                </a:gridCol>
              </a:tblGrid>
              <a:tr h="682052">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2400" b="0" i="1" u="none" strike="noStrike" dirty="0">
                          <a:solidFill>
                            <a:srgbClr val="000000"/>
                          </a:solidFill>
                          <a:effectLst/>
                          <a:latin typeface="Calibri" panose="020F0502020204030204" pitchFamily="34" charset="0"/>
                        </a:rPr>
                        <a:t>Value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1" u="none" strike="noStrike" dirty="0">
                          <a:solidFill>
                            <a:srgbClr val="000000"/>
                          </a:solidFill>
                          <a:effectLst/>
                          <a:latin typeface="Calibri" panose="020F0502020204030204" pitchFamily="34" charset="0"/>
                        </a:rPr>
                        <a:t>Core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1" u="none" strike="noStrike" dirty="0">
                          <a:solidFill>
                            <a:srgbClr val="000000"/>
                          </a:solidFill>
                          <a:effectLst/>
                          <a:latin typeface="Calibri" panose="020F0502020204030204" pitchFamily="34" charset="0"/>
                        </a:rPr>
                        <a:t>Growth</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96174"/>
                  </a:ext>
                </a:extLst>
              </a:tr>
              <a:tr h="682052">
                <a:tc>
                  <a:txBody>
                    <a:bodyPr/>
                    <a:lstStyle/>
                    <a:p>
                      <a:pPr algn="ctr" fontAlgn="b"/>
                      <a:r>
                        <a:rPr lang="en-US" sz="2400" b="0" i="1" u="none" strike="noStrike" dirty="0">
                          <a:solidFill>
                            <a:schemeClr val="tx1"/>
                          </a:solidFill>
                          <a:effectLst/>
                          <a:latin typeface="Calibri" panose="020F0502020204030204" pitchFamily="34" charset="0"/>
                        </a:rPr>
                        <a:t>Large</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+10.6%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857981"/>
                  </a:ext>
                </a:extLst>
              </a:tr>
              <a:tr h="682052">
                <a:tc>
                  <a:txBody>
                    <a:bodyPr/>
                    <a:lstStyle/>
                    <a:p>
                      <a:pPr algn="ctr" fontAlgn="b"/>
                      <a:r>
                        <a:rPr lang="en-US" sz="2400" b="0" i="1" u="none" strike="noStrike" dirty="0">
                          <a:solidFill>
                            <a:schemeClr val="tx1"/>
                          </a:solidFill>
                          <a:effectLst/>
                          <a:latin typeface="Calibri" panose="020F0502020204030204" pitchFamily="34" charset="0"/>
                        </a:rPr>
                        <a:t>Mid</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13113"/>
                  </a:ext>
                </a:extLst>
              </a:tr>
              <a:tr h="682052">
                <a:tc>
                  <a:txBody>
                    <a:bodyPr/>
                    <a:lstStyle/>
                    <a:p>
                      <a:pPr algn="ctr" fontAlgn="b"/>
                      <a:r>
                        <a:rPr lang="en-US" sz="2400" b="0" i="1" u="none" strike="noStrike" dirty="0">
                          <a:solidFill>
                            <a:schemeClr val="tx1"/>
                          </a:solidFill>
                          <a:effectLst/>
                          <a:latin typeface="Calibri" panose="020F0502020204030204" pitchFamily="34" charset="0"/>
                        </a:rPr>
                        <a:t>Small</a:t>
                      </a:r>
                    </a:p>
                  </a:txBody>
                  <a:tcPr marL="9525" marR="9525" marT="9525" marB="0" anchor="b">
                    <a:lnL>
                      <a:noFill/>
                    </a:lnL>
                    <a:lnR>
                      <a:noFill/>
                    </a:lnR>
                    <a:lnT>
                      <a:noFill/>
                    </a:lnT>
                    <a:lnB>
                      <a:noFill/>
                    </a:lnB>
                  </a:tcPr>
                </a:tc>
                <a:tc>
                  <a:txBody>
                    <a:bodyPr/>
                    <a:lstStyle/>
                    <a:p>
                      <a:pPr algn="ctr" fontAlgn="b"/>
                      <a:endParaRPr lang="en-US" sz="2400" b="0" i="1"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chemeClr val="tx1"/>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chemeClr val="tx1"/>
                          </a:solidFill>
                          <a:effectLst/>
                          <a:latin typeface="Calibri" panose="020F0502020204030204" pitchFamily="34" charset="0"/>
                        </a:rPr>
                        <a:t>+6.9%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916248"/>
                  </a:ext>
                </a:extLst>
              </a:tr>
            </a:tbl>
          </a:graphicData>
        </a:graphic>
      </p:graphicFrame>
      <p:sp>
        <p:nvSpPr>
          <p:cNvPr id="4" name="TextBox 3">
            <a:extLst>
              <a:ext uri="{FF2B5EF4-FFF2-40B4-BE49-F238E27FC236}">
                <a16:creationId xmlns:a16="http://schemas.microsoft.com/office/drawing/2014/main" id="{2EA69A8A-E543-D6E1-BD64-2C99E4DDDCBA}"/>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8" name="TextBox 7">
            <a:extLst>
              <a:ext uri="{FF2B5EF4-FFF2-40B4-BE49-F238E27FC236}">
                <a16:creationId xmlns:a16="http://schemas.microsoft.com/office/drawing/2014/main" id="{ED5F920C-8031-AE90-4E22-AED98E01438C}"/>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9" name="TextBox 8">
            <a:extLst>
              <a:ext uri="{FF2B5EF4-FFF2-40B4-BE49-F238E27FC236}">
                <a16:creationId xmlns:a16="http://schemas.microsoft.com/office/drawing/2014/main" id="{789E24BB-3C33-A46E-AA27-FAA90775181B}"/>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28" name="TextBox 27">
            <a:extLst>
              <a:ext uri="{FF2B5EF4-FFF2-40B4-BE49-F238E27FC236}">
                <a16:creationId xmlns:a16="http://schemas.microsoft.com/office/drawing/2014/main" id="{1040ADAB-C2FE-2C5A-0DF5-7166ACF570D9}"/>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sp>
        <p:nvSpPr>
          <p:cNvPr id="29" name="TextBox 28">
            <a:extLst>
              <a:ext uri="{FF2B5EF4-FFF2-40B4-BE49-F238E27FC236}">
                <a16:creationId xmlns:a16="http://schemas.microsoft.com/office/drawing/2014/main" id="{4FDC790B-9038-089A-BF5E-26C1BE8343DF}"/>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30" name="TextBox 29">
            <a:extLst>
              <a:ext uri="{FF2B5EF4-FFF2-40B4-BE49-F238E27FC236}">
                <a16:creationId xmlns:a16="http://schemas.microsoft.com/office/drawing/2014/main" id="{8BED7EDC-A3CA-265F-1676-66011F77986B}"/>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31" name="TextBox 30">
            <a:extLst>
              <a:ext uri="{FF2B5EF4-FFF2-40B4-BE49-F238E27FC236}">
                <a16:creationId xmlns:a16="http://schemas.microsoft.com/office/drawing/2014/main" id="{AA020270-E601-079B-9D8E-F146E31234D8}"/>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32" name="TextBox 31">
            <a:extLst>
              <a:ext uri="{FF2B5EF4-FFF2-40B4-BE49-F238E27FC236}">
                <a16:creationId xmlns:a16="http://schemas.microsoft.com/office/drawing/2014/main" id="{D6494656-FB7D-2CE0-9646-C6BDFF6867C6}"/>
              </a:ext>
            </a:extLst>
          </p:cNvPr>
          <p:cNvSpPr txBox="1"/>
          <p:nvPr/>
        </p:nvSpPr>
        <p:spPr>
          <a:xfrm>
            <a:off x="7538885" y="2588145"/>
            <a:ext cx="797247" cy="261610"/>
          </a:xfrm>
          <a:prstGeom prst="rect">
            <a:avLst/>
          </a:prstGeom>
          <a:noFill/>
        </p:spPr>
        <p:txBody>
          <a:bodyPr wrap="square" rtlCol="0">
            <a:spAutoFit/>
          </a:bodyPr>
          <a:lstStyle/>
          <a:p>
            <a:r>
              <a:rPr lang="en-US" sz="1100" dirty="0">
                <a:solidFill>
                  <a:schemeClr val="bg1"/>
                </a:solidFill>
              </a:rPr>
              <a:t>Services</a:t>
            </a:r>
          </a:p>
        </p:txBody>
      </p:sp>
      <p:sp>
        <p:nvSpPr>
          <p:cNvPr id="33" name="TextBox 32">
            <a:extLst>
              <a:ext uri="{FF2B5EF4-FFF2-40B4-BE49-F238E27FC236}">
                <a16:creationId xmlns:a16="http://schemas.microsoft.com/office/drawing/2014/main" id="{F324C6D4-949F-5A5F-3DBF-28F2CD234727}"/>
              </a:ext>
            </a:extLst>
          </p:cNvPr>
          <p:cNvSpPr txBox="1"/>
          <p:nvPr/>
        </p:nvSpPr>
        <p:spPr>
          <a:xfrm>
            <a:off x="6931462" y="3929524"/>
            <a:ext cx="1260000" cy="261610"/>
          </a:xfrm>
          <a:prstGeom prst="rect">
            <a:avLst/>
          </a:prstGeom>
          <a:noFill/>
        </p:spPr>
        <p:txBody>
          <a:bodyPr wrap="square" rtlCol="0">
            <a:spAutoFit/>
          </a:bodyPr>
          <a:lstStyle/>
          <a:p>
            <a:r>
              <a:rPr lang="en-US" sz="1100" dirty="0">
                <a:solidFill>
                  <a:schemeClr val="bg1"/>
                </a:solidFill>
              </a:rPr>
              <a:t>Manufacturing</a:t>
            </a:r>
          </a:p>
        </p:txBody>
      </p:sp>
      <p:cxnSp>
        <p:nvCxnSpPr>
          <p:cNvPr id="34" name="Straight Connector 33">
            <a:extLst>
              <a:ext uri="{FF2B5EF4-FFF2-40B4-BE49-F238E27FC236}">
                <a16:creationId xmlns:a16="http://schemas.microsoft.com/office/drawing/2014/main" id="{9506C28C-206C-DD73-0864-D9A2E8D069E3}"/>
              </a:ext>
            </a:extLst>
          </p:cNvPr>
          <p:cNvCxnSpPr>
            <a:cxnSpLocks/>
          </p:cNvCxnSpPr>
          <p:nvPr/>
        </p:nvCxnSpPr>
        <p:spPr>
          <a:xfrm>
            <a:off x="1464709" y="3419351"/>
            <a:ext cx="6665921"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1769510-D21E-17A0-1C78-F2B725D5B658}"/>
              </a:ext>
            </a:extLst>
          </p:cNvPr>
          <p:cNvSpPr txBox="1"/>
          <p:nvPr/>
        </p:nvSpPr>
        <p:spPr>
          <a:xfrm>
            <a:off x="5181272" y="3973948"/>
            <a:ext cx="2186128" cy="215444"/>
          </a:xfrm>
          <a:prstGeom prst="rect">
            <a:avLst/>
          </a:prstGeom>
          <a:noFill/>
        </p:spPr>
        <p:txBody>
          <a:bodyPr wrap="square">
            <a:spAutoFit/>
          </a:bodyPr>
          <a:lstStyle/>
          <a:p>
            <a:pPr algn="ctr"/>
            <a:r>
              <a:rPr lang="en-US" sz="800" i="1" dirty="0"/>
              <a:t>Source:  PSC Portfolio Strategy</a:t>
            </a:r>
          </a:p>
        </p:txBody>
      </p:sp>
      <p:sp>
        <p:nvSpPr>
          <p:cNvPr id="36" name="TextBox 35">
            <a:extLst>
              <a:ext uri="{FF2B5EF4-FFF2-40B4-BE49-F238E27FC236}">
                <a16:creationId xmlns:a16="http://schemas.microsoft.com/office/drawing/2014/main" id="{C3A48F24-36F2-6557-CE09-151917DBA4B0}"/>
              </a:ext>
            </a:extLst>
          </p:cNvPr>
          <p:cNvSpPr txBox="1"/>
          <p:nvPr/>
        </p:nvSpPr>
        <p:spPr>
          <a:xfrm>
            <a:off x="4882433" y="3315201"/>
            <a:ext cx="532990" cy="246221"/>
          </a:xfrm>
          <a:prstGeom prst="rect">
            <a:avLst/>
          </a:prstGeom>
          <a:noFill/>
        </p:spPr>
        <p:txBody>
          <a:bodyPr wrap="square" rtlCol="0">
            <a:spAutoFit/>
          </a:bodyPr>
          <a:lstStyle/>
          <a:p>
            <a:r>
              <a:rPr lang="en-US" sz="1000" dirty="0">
                <a:solidFill>
                  <a:schemeClr val="bg1"/>
                </a:solidFill>
              </a:rPr>
              <a:t>Mag 7</a:t>
            </a:r>
          </a:p>
        </p:txBody>
      </p:sp>
      <p:sp>
        <p:nvSpPr>
          <p:cNvPr id="37" name="Rectangle 36">
            <a:extLst>
              <a:ext uri="{FF2B5EF4-FFF2-40B4-BE49-F238E27FC236}">
                <a16:creationId xmlns:a16="http://schemas.microsoft.com/office/drawing/2014/main" id="{51C2177F-7CC1-1A14-5BFD-31529FF424B7}"/>
              </a:ext>
            </a:extLst>
          </p:cNvPr>
          <p:cNvSpPr/>
          <p:nvPr/>
        </p:nvSpPr>
        <p:spPr>
          <a:xfrm>
            <a:off x="5736659" y="2064190"/>
            <a:ext cx="960431" cy="5235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5B3E708-5539-95ED-12C6-1D7B55E400D7}"/>
              </a:ext>
            </a:extLst>
          </p:cNvPr>
          <p:cNvSpPr txBox="1"/>
          <p:nvPr/>
        </p:nvSpPr>
        <p:spPr>
          <a:xfrm>
            <a:off x="1991398" y="1574098"/>
            <a:ext cx="1534345" cy="381274"/>
          </a:xfrm>
          <a:prstGeom prst="rect">
            <a:avLst/>
          </a:prstGeom>
          <a:noFill/>
        </p:spPr>
        <p:txBody>
          <a:bodyPr wrap="square" rtlCol="0">
            <a:spAutoFit/>
          </a:bodyPr>
          <a:lstStyle/>
          <a:p>
            <a:r>
              <a:rPr lang="en-US" dirty="0"/>
              <a:t>Q2 2025</a:t>
            </a:r>
          </a:p>
        </p:txBody>
      </p:sp>
      <p:sp>
        <p:nvSpPr>
          <p:cNvPr id="39" name="Content Placeholder 2">
            <a:extLst>
              <a:ext uri="{FF2B5EF4-FFF2-40B4-BE49-F238E27FC236}">
                <a16:creationId xmlns:a16="http://schemas.microsoft.com/office/drawing/2014/main" id="{CB37936E-7EBB-581C-06A2-27B10D6634FE}"/>
              </a:ext>
            </a:extLst>
          </p:cNvPr>
          <p:cNvSpPr txBox="1">
            <a:spLocks/>
          </p:cNvSpPr>
          <p:nvPr/>
        </p:nvSpPr>
        <p:spPr>
          <a:xfrm>
            <a:off x="713323" y="4497407"/>
            <a:ext cx="7478140" cy="11161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After underperforming on a relative basis during the first part of the year, large cap Growth stocks rebounded during the second quarter, far outpacing other style/size categories, and have now closed the gap versus Value on a year-to-date basis.  </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In particular, the Magnificent 7 group of stocks outpaced the broad index by almost 7% during the second quarter.</a:t>
            </a:r>
          </a:p>
          <a:p>
            <a:pPr marL="214308" indent="-214308">
              <a:lnSpc>
                <a:spcPct val="107000"/>
              </a:lnSpc>
              <a:spcBef>
                <a:spcPts val="0"/>
              </a:spcBef>
              <a:buFont typeface="Arial" panose="020B0604020202020204" pitchFamily="34" charset="0"/>
              <a:buChar char="•"/>
            </a:pPr>
            <a:r>
              <a:rPr lang="en-US" sz="1200">
                <a:ea typeface="Calibri" panose="020F0502020204030204" pitchFamily="34" charset="0"/>
                <a:cs typeface="Arial" panose="020B0604020202020204" pitchFamily="34" charset="0"/>
              </a:rPr>
              <a:t>Upwards earnings revisions for U.S. stocks have been rising recently, outpacing downwards earnings revisions, as analysts have become more bullish regarding the market’s outlook.</a:t>
            </a:r>
            <a:endParaRPr lang="en-US"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840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DF0B78-C639-D452-FFB5-DF54D6241F42}"/>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0" name="TextBox 9">
            <a:extLst>
              <a:ext uri="{FF2B5EF4-FFF2-40B4-BE49-F238E27FC236}">
                <a16:creationId xmlns:a16="http://schemas.microsoft.com/office/drawing/2014/main" id="{2B0604EB-B598-0753-8C34-E2A7445B9A09}"/>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1" name="TextBox 10">
            <a:extLst>
              <a:ext uri="{FF2B5EF4-FFF2-40B4-BE49-F238E27FC236}">
                <a16:creationId xmlns:a16="http://schemas.microsoft.com/office/drawing/2014/main" id="{81BD8278-52B8-FD75-52F2-1ABABA53661C}"/>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2" name="TextBox 11">
            <a:extLst>
              <a:ext uri="{FF2B5EF4-FFF2-40B4-BE49-F238E27FC236}">
                <a16:creationId xmlns:a16="http://schemas.microsoft.com/office/drawing/2014/main" id="{53049DF6-411B-1A48-72D1-3D8CE449D9AE}"/>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3" name="Straight Connector 12">
            <a:extLst>
              <a:ext uri="{FF2B5EF4-FFF2-40B4-BE49-F238E27FC236}">
                <a16:creationId xmlns:a16="http://schemas.microsoft.com/office/drawing/2014/main" id="{505F718E-7405-ECBA-A1D3-FE8556B1BF9F}"/>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15A295-BD7B-6CCE-FCE0-02E844A9EF6B}"/>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5" name="TextBox 14">
            <a:extLst>
              <a:ext uri="{FF2B5EF4-FFF2-40B4-BE49-F238E27FC236}">
                <a16:creationId xmlns:a16="http://schemas.microsoft.com/office/drawing/2014/main" id="{4AAE1F03-4BC6-F6C2-5E87-6832A533E11A}"/>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6" name="TextBox 15">
            <a:extLst>
              <a:ext uri="{FF2B5EF4-FFF2-40B4-BE49-F238E27FC236}">
                <a16:creationId xmlns:a16="http://schemas.microsoft.com/office/drawing/2014/main" id="{51DEDDFA-BDA7-FFAC-4E99-D1D52C0BBC32}"/>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19" name="TextBox 18">
            <a:extLst>
              <a:ext uri="{FF2B5EF4-FFF2-40B4-BE49-F238E27FC236}">
                <a16:creationId xmlns:a16="http://schemas.microsoft.com/office/drawing/2014/main" id="{71CF225A-8941-6F77-00A6-4A5740F5520A}"/>
              </a:ext>
            </a:extLst>
          </p:cNvPr>
          <p:cNvSpPr txBox="1"/>
          <p:nvPr/>
        </p:nvSpPr>
        <p:spPr>
          <a:xfrm>
            <a:off x="6286422" y="1272548"/>
            <a:ext cx="1260000" cy="261610"/>
          </a:xfrm>
          <a:prstGeom prst="rect">
            <a:avLst/>
          </a:prstGeom>
          <a:noFill/>
        </p:spPr>
        <p:txBody>
          <a:bodyPr wrap="square" rtlCol="0">
            <a:spAutoFit/>
          </a:bodyPr>
          <a:lstStyle/>
          <a:p>
            <a:r>
              <a:rPr lang="en-US" sz="1100" dirty="0">
                <a:solidFill>
                  <a:schemeClr val="bg1"/>
                </a:solidFill>
              </a:rPr>
              <a:t>Consumer Staples</a:t>
            </a:r>
          </a:p>
        </p:txBody>
      </p:sp>
      <p:sp>
        <p:nvSpPr>
          <p:cNvPr id="20" name="TextBox 19">
            <a:extLst>
              <a:ext uri="{FF2B5EF4-FFF2-40B4-BE49-F238E27FC236}">
                <a16:creationId xmlns:a16="http://schemas.microsoft.com/office/drawing/2014/main" id="{FFD2D4BF-5336-BFC5-3C4E-9B3A24AA84FE}"/>
              </a:ext>
            </a:extLst>
          </p:cNvPr>
          <p:cNvSpPr txBox="1"/>
          <p:nvPr/>
        </p:nvSpPr>
        <p:spPr>
          <a:xfrm>
            <a:off x="5578637" y="4019435"/>
            <a:ext cx="1260000" cy="261610"/>
          </a:xfrm>
          <a:prstGeom prst="rect">
            <a:avLst/>
          </a:prstGeom>
          <a:noFill/>
        </p:spPr>
        <p:txBody>
          <a:bodyPr wrap="square" rtlCol="0">
            <a:spAutoFit/>
          </a:bodyPr>
          <a:lstStyle/>
          <a:p>
            <a:r>
              <a:rPr lang="en-US" sz="1100" dirty="0">
                <a:solidFill>
                  <a:schemeClr val="bg1"/>
                </a:solidFill>
              </a:rPr>
              <a:t>Health Care</a:t>
            </a:r>
          </a:p>
        </p:txBody>
      </p:sp>
      <p:sp>
        <p:nvSpPr>
          <p:cNvPr id="21" name="Title 1">
            <a:extLst>
              <a:ext uri="{FF2B5EF4-FFF2-40B4-BE49-F238E27FC236}">
                <a16:creationId xmlns:a16="http://schemas.microsoft.com/office/drawing/2014/main" id="{A4CA86DC-EB93-F1C1-06A6-82804E3BBAD8}"/>
              </a:ext>
            </a:extLst>
          </p:cNvPr>
          <p:cNvSpPr txBox="1">
            <a:spLocks/>
          </p:cNvSpPr>
          <p:nvPr/>
        </p:nvSpPr>
        <p:spPr>
          <a:xfrm>
            <a:off x="328056" y="990727"/>
            <a:ext cx="5016500" cy="45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spcAft>
                <a:spcPts val="600"/>
              </a:spcAft>
            </a:pPr>
            <a:r>
              <a:rPr lang="en-US" sz="1350" b="1">
                <a:solidFill>
                  <a:schemeClr val="bg1"/>
                </a:solidFill>
                <a:ea typeface="Calibri" panose="020F0502020204030204" pitchFamily="34" charset="0"/>
                <a:cs typeface="Arial" panose="020B0604020202020204" pitchFamily="34" charset="0"/>
              </a:rPr>
              <a:t>Corporate Bond Spreads Widen</a:t>
            </a:r>
            <a:endParaRPr lang="en-US" sz="1350" b="1" dirty="0">
              <a:solidFill>
                <a:schemeClr val="bg1"/>
              </a:solidFill>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21F46FC-4490-ED3A-9E42-51FB45D42AC5}"/>
              </a:ext>
            </a:extLst>
          </p:cNvPr>
          <p:cNvSpPr txBox="1"/>
          <p:nvPr/>
        </p:nvSpPr>
        <p:spPr>
          <a:xfrm>
            <a:off x="4902104" y="3562477"/>
            <a:ext cx="532990" cy="246221"/>
          </a:xfrm>
          <a:prstGeom prst="rect">
            <a:avLst/>
          </a:prstGeom>
          <a:noFill/>
        </p:spPr>
        <p:txBody>
          <a:bodyPr wrap="square" rtlCol="0">
            <a:spAutoFit/>
          </a:bodyPr>
          <a:lstStyle/>
          <a:p>
            <a:r>
              <a:rPr lang="en-US" sz="1000" dirty="0">
                <a:solidFill>
                  <a:schemeClr val="bg1"/>
                </a:solidFill>
              </a:rPr>
              <a:t>Mag 7</a:t>
            </a:r>
          </a:p>
        </p:txBody>
      </p:sp>
      <p:sp>
        <p:nvSpPr>
          <p:cNvPr id="23" name="TextBox 22">
            <a:extLst>
              <a:ext uri="{FF2B5EF4-FFF2-40B4-BE49-F238E27FC236}">
                <a16:creationId xmlns:a16="http://schemas.microsoft.com/office/drawing/2014/main" id="{D7AA7D4C-3E4F-3B0A-F4C3-DA261BEAD3BA}"/>
              </a:ext>
            </a:extLst>
          </p:cNvPr>
          <p:cNvSpPr txBox="1"/>
          <p:nvPr/>
        </p:nvSpPr>
        <p:spPr>
          <a:xfrm>
            <a:off x="4988547" y="3316256"/>
            <a:ext cx="532990" cy="246221"/>
          </a:xfrm>
          <a:prstGeom prst="rect">
            <a:avLst/>
          </a:prstGeom>
          <a:noFill/>
        </p:spPr>
        <p:txBody>
          <a:bodyPr wrap="square" rtlCol="0">
            <a:spAutoFit/>
          </a:bodyPr>
          <a:lstStyle/>
          <a:p>
            <a:r>
              <a:rPr lang="en-US" sz="1000" dirty="0">
                <a:solidFill>
                  <a:schemeClr val="bg1"/>
                </a:solidFill>
              </a:rPr>
              <a:t>Mag 7</a:t>
            </a:r>
          </a:p>
        </p:txBody>
      </p:sp>
      <p:sp>
        <p:nvSpPr>
          <p:cNvPr id="24" name="TextBox 23">
            <a:extLst>
              <a:ext uri="{FF2B5EF4-FFF2-40B4-BE49-F238E27FC236}">
                <a16:creationId xmlns:a16="http://schemas.microsoft.com/office/drawing/2014/main" id="{FC2AA149-D320-27C0-8D15-AA90FE975B6F}"/>
              </a:ext>
            </a:extLst>
          </p:cNvPr>
          <p:cNvSpPr txBox="1"/>
          <p:nvPr/>
        </p:nvSpPr>
        <p:spPr>
          <a:xfrm>
            <a:off x="5607980" y="3617320"/>
            <a:ext cx="1002889" cy="246221"/>
          </a:xfrm>
          <a:prstGeom prst="rect">
            <a:avLst/>
          </a:prstGeom>
          <a:noFill/>
        </p:spPr>
        <p:txBody>
          <a:bodyPr wrap="square" rtlCol="0">
            <a:spAutoFit/>
          </a:bodyPr>
          <a:lstStyle/>
          <a:p>
            <a:r>
              <a:rPr lang="en-US" sz="1000" dirty="0">
                <a:solidFill>
                  <a:schemeClr val="bg1"/>
                </a:solidFill>
              </a:rPr>
              <a:t>Dollar Tree</a:t>
            </a:r>
          </a:p>
        </p:txBody>
      </p:sp>
      <p:sp>
        <p:nvSpPr>
          <p:cNvPr id="25" name="TextBox 24">
            <a:extLst>
              <a:ext uri="{FF2B5EF4-FFF2-40B4-BE49-F238E27FC236}">
                <a16:creationId xmlns:a16="http://schemas.microsoft.com/office/drawing/2014/main" id="{EB490293-EBC1-B764-B113-5C035E44ABE7}"/>
              </a:ext>
            </a:extLst>
          </p:cNvPr>
          <p:cNvSpPr txBox="1"/>
          <p:nvPr/>
        </p:nvSpPr>
        <p:spPr>
          <a:xfrm>
            <a:off x="7562140" y="3213065"/>
            <a:ext cx="1002889" cy="246221"/>
          </a:xfrm>
          <a:prstGeom prst="rect">
            <a:avLst/>
          </a:prstGeom>
          <a:noFill/>
        </p:spPr>
        <p:txBody>
          <a:bodyPr wrap="square" rtlCol="0">
            <a:spAutoFit/>
          </a:bodyPr>
          <a:lstStyle/>
          <a:p>
            <a:r>
              <a:rPr lang="en-US" sz="1000" dirty="0">
                <a:solidFill>
                  <a:schemeClr val="bg1"/>
                </a:solidFill>
              </a:rPr>
              <a:t>Dollar General</a:t>
            </a:r>
          </a:p>
        </p:txBody>
      </p:sp>
      <p:sp>
        <p:nvSpPr>
          <p:cNvPr id="2" name="Title 1">
            <a:extLst>
              <a:ext uri="{FF2B5EF4-FFF2-40B4-BE49-F238E27FC236}">
                <a16:creationId xmlns:a16="http://schemas.microsoft.com/office/drawing/2014/main" id="{A2B24967-B6D0-1C13-5478-F044DF356526}"/>
              </a:ext>
            </a:extLst>
          </p:cNvPr>
          <p:cNvSpPr txBox="1">
            <a:spLocks/>
          </p:cNvSpPr>
          <p:nvPr/>
        </p:nvSpPr>
        <p:spPr>
          <a:xfrm>
            <a:off x="2555021" y="304366"/>
            <a:ext cx="3981581"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Market Volatility Relatively </a:t>
            </a:r>
          </a:p>
          <a:p>
            <a:pPr lvl="0" algn="ctr">
              <a:spcBef>
                <a:spcPct val="0"/>
              </a:spcBef>
              <a:defRPr/>
            </a:pPr>
            <a:r>
              <a:rPr lang="en-US" sz="2400" b="1" cap="small" dirty="0">
                <a:solidFill>
                  <a:srgbClr val="960B2E"/>
                </a:solidFill>
                <a:latin typeface="Calibri" pitchFamily="34" charset="0"/>
                <a:ea typeface="+mj-ea"/>
                <a:cs typeface="Arial" pitchFamily="34" charset="0"/>
              </a:rPr>
              <a:t>Low Despite Volatile Oil Prices</a:t>
            </a:r>
          </a:p>
        </p:txBody>
      </p:sp>
      <p:sp>
        <p:nvSpPr>
          <p:cNvPr id="3" name="TextBox 2">
            <a:extLst>
              <a:ext uri="{FF2B5EF4-FFF2-40B4-BE49-F238E27FC236}">
                <a16:creationId xmlns:a16="http://schemas.microsoft.com/office/drawing/2014/main" id="{174040FA-1F38-213C-ED8D-2DD4CFE475D2}"/>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4" name="TextBox 3">
            <a:extLst>
              <a:ext uri="{FF2B5EF4-FFF2-40B4-BE49-F238E27FC236}">
                <a16:creationId xmlns:a16="http://schemas.microsoft.com/office/drawing/2014/main" id="{BC31EF83-8111-B748-6367-9A01E48B56B3}"/>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8" name="TextBox 7">
            <a:extLst>
              <a:ext uri="{FF2B5EF4-FFF2-40B4-BE49-F238E27FC236}">
                <a16:creationId xmlns:a16="http://schemas.microsoft.com/office/drawing/2014/main" id="{B6B01004-487A-2E3C-19CF-B058AE43C057}"/>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9" name="TextBox 8">
            <a:extLst>
              <a:ext uri="{FF2B5EF4-FFF2-40B4-BE49-F238E27FC236}">
                <a16:creationId xmlns:a16="http://schemas.microsoft.com/office/drawing/2014/main" id="{6D9693E6-B68B-6375-EB9C-76F022F6BC1B}"/>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27" name="Straight Connector 26">
            <a:extLst>
              <a:ext uri="{FF2B5EF4-FFF2-40B4-BE49-F238E27FC236}">
                <a16:creationId xmlns:a16="http://schemas.microsoft.com/office/drawing/2014/main" id="{43950AD1-1996-02AF-F6C7-FB31C0102E71}"/>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8F377F-4F4B-8934-3EE3-64034889486E}"/>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29" name="TextBox 28">
            <a:extLst>
              <a:ext uri="{FF2B5EF4-FFF2-40B4-BE49-F238E27FC236}">
                <a16:creationId xmlns:a16="http://schemas.microsoft.com/office/drawing/2014/main" id="{859DD2AD-DA41-EB4E-E46E-F5D989BF2058}"/>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30" name="TextBox 29">
            <a:extLst>
              <a:ext uri="{FF2B5EF4-FFF2-40B4-BE49-F238E27FC236}">
                <a16:creationId xmlns:a16="http://schemas.microsoft.com/office/drawing/2014/main" id="{EA5943A4-F8F6-E9DF-F954-1DD042683D13}"/>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31" name="TextBox 30">
            <a:extLst>
              <a:ext uri="{FF2B5EF4-FFF2-40B4-BE49-F238E27FC236}">
                <a16:creationId xmlns:a16="http://schemas.microsoft.com/office/drawing/2014/main" id="{9B31ECA9-B44E-75F6-7F1C-803A721D41A9}"/>
              </a:ext>
            </a:extLst>
          </p:cNvPr>
          <p:cNvSpPr txBox="1"/>
          <p:nvPr/>
        </p:nvSpPr>
        <p:spPr>
          <a:xfrm>
            <a:off x="6235796" y="4872682"/>
            <a:ext cx="1987219" cy="215444"/>
          </a:xfrm>
          <a:prstGeom prst="rect">
            <a:avLst/>
          </a:prstGeom>
          <a:noFill/>
        </p:spPr>
        <p:txBody>
          <a:bodyPr wrap="square">
            <a:spAutoFit/>
          </a:bodyPr>
          <a:lstStyle/>
          <a:p>
            <a:pPr algn="ctr"/>
            <a:r>
              <a:rPr lang="en-US" sz="800" i="1" dirty="0"/>
              <a:t>Sources: BTC Capital Management, FactSet</a:t>
            </a:r>
          </a:p>
        </p:txBody>
      </p:sp>
      <p:sp>
        <p:nvSpPr>
          <p:cNvPr id="32" name="TextBox 31">
            <a:extLst>
              <a:ext uri="{FF2B5EF4-FFF2-40B4-BE49-F238E27FC236}">
                <a16:creationId xmlns:a16="http://schemas.microsoft.com/office/drawing/2014/main" id="{9E730DE6-6B90-5E3C-0956-555BF5B2CC8D}"/>
              </a:ext>
            </a:extLst>
          </p:cNvPr>
          <p:cNvSpPr txBox="1"/>
          <p:nvPr/>
        </p:nvSpPr>
        <p:spPr>
          <a:xfrm>
            <a:off x="6286422" y="1272548"/>
            <a:ext cx="1260000" cy="261610"/>
          </a:xfrm>
          <a:prstGeom prst="rect">
            <a:avLst/>
          </a:prstGeom>
          <a:noFill/>
        </p:spPr>
        <p:txBody>
          <a:bodyPr wrap="square" rtlCol="0">
            <a:spAutoFit/>
          </a:bodyPr>
          <a:lstStyle/>
          <a:p>
            <a:r>
              <a:rPr lang="en-US" sz="1100" dirty="0">
                <a:solidFill>
                  <a:schemeClr val="bg1"/>
                </a:solidFill>
              </a:rPr>
              <a:t>Consumer Staples</a:t>
            </a:r>
          </a:p>
        </p:txBody>
      </p:sp>
      <p:sp>
        <p:nvSpPr>
          <p:cNvPr id="33" name="TextBox 32">
            <a:extLst>
              <a:ext uri="{FF2B5EF4-FFF2-40B4-BE49-F238E27FC236}">
                <a16:creationId xmlns:a16="http://schemas.microsoft.com/office/drawing/2014/main" id="{1AF91728-FDB9-1272-6B5F-0FF60BC04868}"/>
              </a:ext>
            </a:extLst>
          </p:cNvPr>
          <p:cNvSpPr txBox="1"/>
          <p:nvPr/>
        </p:nvSpPr>
        <p:spPr>
          <a:xfrm>
            <a:off x="5578637" y="4019435"/>
            <a:ext cx="1260000" cy="261610"/>
          </a:xfrm>
          <a:prstGeom prst="rect">
            <a:avLst/>
          </a:prstGeom>
          <a:noFill/>
        </p:spPr>
        <p:txBody>
          <a:bodyPr wrap="square" rtlCol="0">
            <a:spAutoFit/>
          </a:bodyPr>
          <a:lstStyle/>
          <a:p>
            <a:r>
              <a:rPr lang="en-US" sz="1100" dirty="0">
                <a:solidFill>
                  <a:schemeClr val="bg1"/>
                </a:solidFill>
              </a:rPr>
              <a:t>Health Care</a:t>
            </a:r>
          </a:p>
        </p:txBody>
      </p:sp>
      <p:sp>
        <p:nvSpPr>
          <p:cNvPr id="34" name="Title 1">
            <a:extLst>
              <a:ext uri="{FF2B5EF4-FFF2-40B4-BE49-F238E27FC236}">
                <a16:creationId xmlns:a16="http://schemas.microsoft.com/office/drawing/2014/main" id="{01ADE43B-A9DB-524A-5B75-6A1DA8492082}"/>
              </a:ext>
            </a:extLst>
          </p:cNvPr>
          <p:cNvSpPr txBox="1">
            <a:spLocks/>
          </p:cNvSpPr>
          <p:nvPr/>
        </p:nvSpPr>
        <p:spPr>
          <a:xfrm>
            <a:off x="328056" y="990727"/>
            <a:ext cx="5016500" cy="45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spcAft>
                <a:spcPts val="600"/>
              </a:spcAft>
            </a:pPr>
            <a:r>
              <a:rPr lang="en-US" sz="1350" b="1">
                <a:solidFill>
                  <a:schemeClr val="bg1"/>
                </a:solidFill>
                <a:ea typeface="Calibri" panose="020F0502020204030204" pitchFamily="34" charset="0"/>
                <a:cs typeface="Arial" panose="020B0604020202020204" pitchFamily="34" charset="0"/>
              </a:rPr>
              <a:t>Corporate Bond Spreads Widen</a:t>
            </a:r>
            <a:endParaRPr lang="en-US" sz="1350" b="1" dirty="0">
              <a:solidFill>
                <a:schemeClr val="bg1"/>
              </a:solidFill>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83F0D9B-8ACD-C42E-2DE2-600011CE1F3E}"/>
              </a:ext>
            </a:extLst>
          </p:cNvPr>
          <p:cNvSpPr txBox="1"/>
          <p:nvPr/>
        </p:nvSpPr>
        <p:spPr>
          <a:xfrm>
            <a:off x="4902104" y="3562477"/>
            <a:ext cx="532990" cy="246221"/>
          </a:xfrm>
          <a:prstGeom prst="rect">
            <a:avLst/>
          </a:prstGeom>
          <a:noFill/>
        </p:spPr>
        <p:txBody>
          <a:bodyPr wrap="square" rtlCol="0">
            <a:spAutoFit/>
          </a:bodyPr>
          <a:lstStyle/>
          <a:p>
            <a:r>
              <a:rPr lang="en-US" sz="1000" dirty="0">
                <a:solidFill>
                  <a:schemeClr val="bg1"/>
                </a:solidFill>
              </a:rPr>
              <a:t>Mag 7</a:t>
            </a:r>
          </a:p>
        </p:txBody>
      </p:sp>
      <p:sp>
        <p:nvSpPr>
          <p:cNvPr id="36" name="TextBox 35">
            <a:extLst>
              <a:ext uri="{FF2B5EF4-FFF2-40B4-BE49-F238E27FC236}">
                <a16:creationId xmlns:a16="http://schemas.microsoft.com/office/drawing/2014/main" id="{C11A8228-3150-4ACE-D0C7-787C32FDB421}"/>
              </a:ext>
            </a:extLst>
          </p:cNvPr>
          <p:cNvSpPr txBox="1"/>
          <p:nvPr/>
        </p:nvSpPr>
        <p:spPr>
          <a:xfrm>
            <a:off x="4988547" y="3316256"/>
            <a:ext cx="532990" cy="246221"/>
          </a:xfrm>
          <a:prstGeom prst="rect">
            <a:avLst/>
          </a:prstGeom>
          <a:noFill/>
        </p:spPr>
        <p:txBody>
          <a:bodyPr wrap="square" rtlCol="0">
            <a:spAutoFit/>
          </a:bodyPr>
          <a:lstStyle/>
          <a:p>
            <a:r>
              <a:rPr lang="en-US" sz="1000" dirty="0">
                <a:solidFill>
                  <a:schemeClr val="bg1"/>
                </a:solidFill>
              </a:rPr>
              <a:t>Mag 7</a:t>
            </a:r>
          </a:p>
        </p:txBody>
      </p:sp>
      <p:sp>
        <p:nvSpPr>
          <p:cNvPr id="37" name="TextBox 36">
            <a:extLst>
              <a:ext uri="{FF2B5EF4-FFF2-40B4-BE49-F238E27FC236}">
                <a16:creationId xmlns:a16="http://schemas.microsoft.com/office/drawing/2014/main" id="{052EDFA2-398D-B489-3B60-BCF2B59D100A}"/>
              </a:ext>
            </a:extLst>
          </p:cNvPr>
          <p:cNvSpPr txBox="1"/>
          <p:nvPr/>
        </p:nvSpPr>
        <p:spPr>
          <a:xfrm>
            <a:off x="5607980" y="3617320"/>
            <a:ext cx="1002889" cy="246221"/>
          </a:xfrm>
          <a:prstGeom prst="rect">
            <a:avLst/>
          </a:prstGeom>
          <a:noFill/>
        </p:spPr>
        <p:txBody>
          <a:bodyPr wrap="square" rtlCol="0">
            <a:spAutoFit/>
          </a:bodyPr>
          <a:lstStyle/>
          <a:p>
            <a:r>
              <a:rPr lang="en-US" sz="1000" dirty="0">
                <a:solidFill>
                  <a:schemeClr val="bg1"/>
                </a:solidFill>
              </a:rPr>
              <a:t>Dollar Tree</a:t>
            </a:r>
          </a:p>
        </p:txBody>
      </p:sp>
      <p:sp>
        <p:nvSpPr>
          <p:cNvPr id="38" name="TextBox 37">
            <a:extLst>
              <a:ext uri="{FF2B5EF4-FFF2-40B4-BE49-F238E27FC236}">
                <a16:creationId xmlns:a16="http://schemas.microsoft.com/office/drawing/2014/main" id="{623C99CF-47AE-5F85-DE96-5F0182C7C795}"/>
              </a:ext>
            </a:extLst>
          </p:cNvPr>
          <p:cNvSpPr txBox="1"/>
          <p:nvPr/>
        </p:nvSpPr>
        <p:spPr>
          <a:xfrm>
            <a:off x="7562140" y="3213065"/>
            <a:ext cx="1002889" cy="246221"/>
          </a:xfrm>
          <a:prstGeom prst="rect">
            <a:avLst/>
          </a:prstGeom>
          <a:noFill/>
        </p:spPr>
        <p:txBody>
          <a:bodyPr wrap="square" rtlCol="0">
            <a:spAutoFit/>
          </a:bodyPr>
          <a:lstStyle/>
          <a:p>
            <a:r>
              <a:rPr lang="en-US" sz="1000" dirty="0">
                <a:solidFill>
                  <a:schemeClr val="bg1"/>
                </a:solidFill>
              </a:rPr>
              <a:t>Dollar General</a:t>
            </a:r>
          </a:p>
        </p:txBody>
      </p:sp>
      <p:sp>
        <p:nvSpPr>
          <p:cNvPr id="39" name="Content Placeholder 2">
            <a:extLst>
              <a:ext uri="{FF2B5EF4-FFF2-40B4-BE49-F238E27FC236}">
                <a16:creationId xmlns:a16="http://schemas.microsoft.com/office/drawing/2014/main" id="{930F0954-1D83-54F6-3DE8-1E889D9ED580}"/>
              </a:ext>
            </a:extLst>
          </p:cNvPr>
          <p:cNvSpPr txBox="1">
            <a:spLocks/>
          </p:cNvSpPr>
          <p:nvPr/>
        </p:nvSpPr>
        <p:spPr>
          <a:xfrm>
            <a:off x="614114" y="5108798"/>
            <a:ext cx="7581742" cy="10751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Oil prices (left axis) have seen much volatility in the last few months, from $60 in early May, rising to $76 in mid-June, and back down to $65 this week.</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Market volatility, as measured by VIX (right axis), was not in sync with the increased volatility in West Texas Intermediate (WTI). In fact, it fell for most of May and fluctuated to some degree in June. </a:t>
            </a:r>
          </a:p>
          <a:p>
            <a:pPr marL="214308" indent="-214308">
              <a:lnSpc>
                <a:spcPct val="107000"/>
              </a:lnSpc>
              <a:spcBef>
                <a:spcPts val="0"/>
              </a:spcBef>
              <a:buFont typeface="Arial" panose="020B0604020202020204" pitchFamily="34" charset="0"/>
              <a:buChar char="•"/>
            </a:pPr>
            <a:r>
              <a:rPr lang="en-US" sz="1200" dirty="0">
                <a:ea typeface="Calibri" panose="020F0502020204030204" pitchFamily="34" charset="0"/>
                <a:cs typeface="Arial" panose="020B0604020202020204" pitchFamily="34" charset="0"/>
              </a:rPr>
              <a:t>Historically, there has been a strong correlation between rising volatility in the stock market and oil prices. However, that relationship has broken down as investors seem to have shrugged off the recent price movements in WTI.</a:t>
            </a:r>
          </a:p>
        </p:txBody>
      </p:sp>
      <p:sp>
        <p:nvSpPr>
          <p:cNvPr id="40" name="TextBox 39">
            <a:extLst>
              <a:ext uri="{FF2B5EF4-FFF2-40B4-BE49-F238E27FC236}">
                <a16:creationId xmlns:a16="http://schemas.microsoft.com/office/drawing/2014/main" id="{225483AA-1029-E462-449A-0847EEEB7A49}"/>
              </a:ext>
            </a:extLst>
          </p:cNvPr>
          <p:cNvSpPr txBox="1"/>
          <p:nvPr/>
        </p:nvSpPr>
        <p:spPr>
          <a:xfrm>
            <a:off x="6120088" y="1162129"/>
            <a:ext cx="1260000" cy="261610"/>
          </a:xfrm>
          <a:prstGeom prst="rect">
            <a:avLst/>
          </a:prstGeom>
          <a:noFill/>
        </p:spPr>
        <p:txBody>
          <a:bodyPr wrap="square" rtlCol="0">
            <a:spAutoFit/>
          </a:bodyPr>
          <a:lstStyle/>
          <a:p>
            <a:r>
              <a:rPr lang="en-US" sz="1100" dirty="0">
                <a:solidFill>
                  <a:schemeClr val="bg1"/>
                </a:solidFill>
              </a:rPr>
              <a:t>Consumer Staples</a:t>
            </a:r>
          </a:p>
        </p:txBody>
      </p:sp>
      <p:sp>
        <p:nvSpPr>
          <p:cNvPr id="41" name="TextBox 40">
            <a:extLst>
              <a:ext uri="{FF2B5EF4-FFF2-40B4-BE49-F238E27FC236}">
                <a16:creationId xmlns:a16="http://schemas.microsoft.com/office/drawing/2014/main" id="{6E31F183-F62F-E20E-36CF-F46730B4D798}"/>
              </a:ext>
            </a:extLst>
          </p:cNvPr>
          <p:cNvSpPr txBox="1"/>
          <p:nvPr/>
        </p:nvSpPr>
        <p:spPr>
          <a:xfrm>
            <a:off x="5412303" y="3909016"/>
            <a:ext cx="1260000" cy="261610"/>
          </a:xfrm>
          <a:prstGeom prst="rect">
            <a:avLst/>
          </a:prstGeom>
          <a:noFill/>
        </p:spPr>
        <p:txBody>
          <a:bodyPr wrap="square" rtlCol="0">
            <a:spAutoFit/>
          </a:bodyPr>
          <a:lstStyle/>
          <a:p>
            <a:r>
              <a:rPr lang="en-US" sz="1100" dirty="0">
                <a:solidFill>
                  <a:schemeClr val="bg1"/>
                </a:solidFill>
              </a:rPr>
              <a:t>Health Care</a:t>
            </a:r>
          </a:p>
        </p:txBody>
      </p:sp>
      <p:sp>
        <p:nvSpPr>
          <p:cNvPr id="42" name="TextBox 41">
            <a:extLst>
              <a:ext uri="{FF2B5EF4-FFF2-40B4-BE49-F238E27FC236}">
                <a16:creationId xmlns:a16="http://schemas.microsoft.com/office/drawing/2014/main" id="{363B370D-0F4D-1F46-98EF-1DFFC856DC7B}"/>
              </a:ext>
            </a:extLst>
          </p:cNvPr>
          <p:cNvSpPr txBox="1"/>
          <p:nvPr/>
        </p:nvSpPr>
        <p:spPr>
          <a:xfrm>
            <a:off x="4735770" y="3452058"/>
            <a:ext cx="532990" cy="246221"/>
          </a:xfrm>
          <a:prstGeom prst="rect">
            <a:avLst/>
          </a:prstGeom>
          <a:noFill/>
        </p:spPr>
        <p:txBody>
          <a:bodyPr wrap="square" rtlCol="0">
            <a:spAutoFit/>
          </a:bodyPr>
          <a:lstStyle/>
          <a:p>
            <a:r>
              <a:rPr lang="en-US" sz="1000" dirty="0">
                <a:solidFill>
                  <a:schemeClr val="bg1"/>
                </a:solidFill>
              </a:rPr>
              <a:t>Mag 7</a:t>
            </a:r>
          </a:p>
        </p:txBody>
      </p:sp>
      <p:sp>
        <p:nvSpPr>
          <p:cNvPr id="43" name="TextBox 42">
            <a:extLst>
              <a:ext uri="{FF2B5EF4-FFF2-40B4-BE49-F238E27FC236}">
                <a16:creationId xmlns:a16="http://schemas.microsoft.com/office/drawing/2014/main" id="{E7BF4A8C-9E92-9210-19ED-B64F40E3A939}"/>
              </a:ext>
            </a:extLst>
          </p:cNvPr>
          <p:cNvSpPr txBox="1"/>
          <p:nvPr/>
        </p:nvSpPr>
        <p:spPr>
          <a:xfrm>
            <a:off x="4822213" y="3205837"/>
            <a:ext cx="532990" cy="246221"/>
          </a:xfrm>
          <a:prstGeom prst="rect">
            <a:avLst/>
          </a:prstGeom>
          <a:noFill/>
        </p:spPr>
        <p:txBody>
          <a:bodyPr wrap="square" rtlCol="0">
            <a:spAutoFit/>
          </a:bodyPr>
          <a:lstStyle/>
          <a:p>
            <a:r>
              <a:rPr lang="en-US" sz="1000" dirty="0">
                <a:solidFill>
                  <a:schemeClr val="bg1"/>
                </a:solidFill>
              </a:rPr>
              <a:t>Mag 7</a:t>
            </a:r>
          </a:p>
        </p:txBody>
      </p:sp>
      <p:sp>
        <p:nvSpPr>
          <p:cNvPr id="44" name="TextBox 43">
            <a:extLst>
              <a:ext uri="{FF2B5EF4-FFF2-40B4-BE49-F238E27FC236}">
                <a16:creationId xmlns:a16="http://schemas.microsoft.com/office/drawing/2014/main" id="{E776C1DD-7F48-613F-4307-E5BB98CD0486}"/>
              </a:ext>
            </a:extLst>
          </p:cNvPr>
          <p:cNvSpPr txBox="1"/>
          <p:nvPr/>
        </p:nvSpPr>
        <p:spPr>
          <a:xfrm>
            <a:off x="5441646" y="3506901"/>
            <a:ext cx="1002889" cy="246221"/>
          </a:xfrm>
          <a:prstGeom prst="rect">
            <a:avLst/>
          </a:prstGeom>
          <a:noFill/>
        </p:spPr>
        <p:txBody>
          <a:bodyPr wrap="square" rtlCol="0">
            <a:spAutoFit/>
          </a:bodyPr>
          <a:lstStyle/>
          <a:p>
            <a:r>
              <a:rPr lang="en-US" sz="1000" dirty="0">
                <a:solidFill>
                  <a:schemeClr val="bg1"/>
                </a:solidFill>
              </a:rPr>
              <a:t>Dollar Tree</a:t>
            </a:r>
          </a:p>
        </p:txBody>
      </p:sp>
      <p:sp>
        <p:nvSpPr>
          <p:cNvPr id="45" name="TextBox 44">
            <a:extLst>
              <a:ext uri="{FF2B5EF4-FFF2-40B4-BE49-F238E27FC236}">
                <a16:creationId xmlns:a16="http://schemas.microsoft.com/office/drawing/2014/main" id="{EAAC90C5-7BAA-F6E8-1324-91B5BE136345}"/>
              </a:ext>
            </a:extLst>
          </p:cNvPr>
          <p:cNvSpPr txBox="1"/>
          <p:nvPr/>
        </p:nvSpPr>
        <p:spPr>
          <a:xfrm>
            <a:off x="7395806" y="3102646"/>
            <a:ext cx="1002889" cy="246221"/>
          </a:xfrm>
          <a:prstGeom prst="rect">
            <a:avLst/>
          </a:prstGeom>
          <a:noFill/>
        </p:spPr>
        <p:txBody>
          <a:bodyPr wrap="square" rtlCol="0">
            <a:spAutoFit/>
          </a:bodyPr>
          <a:lstStyle/>
          <a:p>
            <a:r>
              <a:rPr lang="en-US" sz="1000" dirty="0">
                <a:solidFill>
                  <a:schemeClr val="bg1"/>
                </a:solidFill>
              </a:rPr>
              <a:t>Dollar General</a:t>
            </a:r>
          </a:p>
        </p:txBody>
      </p:sp>
      <p:sp>
        <p:nvSpPr>
          <p:cNvPr id="46" name="TextBox 45">
            <a:extLst>
              <a:ext uri="{FF2B5EF4-FFF2-40B4-BE49-F238E27FC236}">
                <a16:creationId xmlns:a16="http://schemas.microsoft.com/office/drawing/2014/main" id="{074B1696-BAEA-042A-A914-7C2077F7C313}"/>
              </a:ext>
            </a:extLst>
          </p:cNvPr>
          <p:cNvSpPr txBox="1"/>
          <p:nvPr/>
        </p:nvSpPr>
        <p:spPr>
          <a:xfrm>
            <a:off x="482808" y="4516799"/>
            <a:ext cx="348744" cy="193175"/>
          </a:xfrm>
          <a:prstGeom prst="rect">
            <a:avLst/>
          </a:prstGeom>
          <a:noFill/>
        </p:spPr>
        <p:txBody>
          <a:bodyPr wrap="square" rtlCol="0">
            <a:spAutoFit/>
          </a:bodyPr>
          <a:lstStyle/>
          <a:p>
            <a:pPr marL="214308" indent="-214308">
              <a:buFont typeface="Arial" panose="020B0604020202020204" pitchFamily="34" charset="0"/>
              <a:buChar char="•"/>
            </a:pPr>
            <a:endParaRPr lang="en-US" sz="1350" dirty="0"/>
          </a:p>
        </p:txBody>
      </p:sp>
      <p:sp>
        <p:nvSpPr>
          <p:cNvPr id="47" name="TextBox 46">
            <a:extLst>
              <a:ext uri="{FF2B5EF4-FFF2-40B4-BE49-F238E27FC236}">
                <a16:creationId xmlns:a16="http://schemas.microsoft.com/office/drawing/2014/main" id="{CB61ECEC-495A-BD5C-4A2C-5DA9B173C181}"/>
              </a:ext>
            </a:extLst>
          </p:cNvPr>
          <p:cNvSpPr txBox="1"/>
          <p:nvPr/>
        </p:nvSpPr>
        <p:spPr>
          <a:xfrm>
            <a:off x="3723847" y="3404617"/>
            <a:ext cx="463822" cy="400110"/>
          </a:xfrm>
          <a:prstGeom prst="rect">
            <a:avLst/>
          </a:prstGeom>
          <a:noFill/>
        </p:spPr>
        <p:txBody>
          <a:bodyPr wrap="square" rtlCol="0">
            <a:spAutoFit/>
          </a:bodyPr>
          <a:lstStyle/>
          <a:p>
            <a:r>
              <a:rPr lang="en-US" sz="1000" dirty="0">
                <a:solidFill>
                  <a:schemeClr val="bg1"/>
                </a:solidFill>
              </a:rPr>
              <a:t>Mag 7</a:t>
            </a:r>
          </a:p>
        </p:txBody>
      </p:sp>
      <p:sp>
        <p:nvSpPr>
          <p:cNvPr id="48" name="TextBox 47">
            <a:extLst>
              <a:ext uri="{FF2B5EF4-FFF2-40B4-BE49-F238E27FC236}">
                <a16:creationId xmlns:a16="http://schemas.microsoft.com/office/drawing/2014/main" id="{33C81799-7F76-EB91-69A9-F6BD8FE43002}"/>
              </a:ext>
            </a:extLst>
          </p:cNvPr>
          <p:cNvSpPr txBox="1"/>
          <p:nvPr/>
        </p:nvSpPr>
        <p:spPr>
          <a:xfrm>
            <a:off x="3810290" y="3158396"/>
            <a:ext cx="463822" cy="400110"/>
          </a:xfrm>
          <a:prstGeom prst="rect">
            <a:avLst/>
          </a:prstGeom>
          <a:noFill/>
        </p:spPr>
        <p:txBody>
          <a:bodyPr wrap="square" rtlCol="0">
            <a:spAutoFit/>
          </a:bodyPr>
          <a:lstStyle/>
          <a:p>
            <a:r>
              <a:rPr lang="en-US" sz="1000" dirty="0">
                <a:solidFill>
                  <a:schemeClr val="bg1"/>
                </a:solidFill>
              </a:rPr>
              <a:t>Mag 7</a:t>
            </a:r>
          </a:p>
        </p:txBody>
      </p:sp>
      <p:sp>
        <p:nvSpPr>
          <p:cNvPr id="49" name="TextBox 48">
            <a:extLst>
              <a:ext uri="{FF2B5EF4-FFF2-40B4-BE49-F238E27FC236}">
                <a16:creationId xmlns:a16="http://schemas.microsoft.com/office/drawing/2014/main" id="{BDB0E859-D966-C309-69F9-616BDCEE8BE0}"/>
              </a:ext>
            </a:extLst>
          </p:cNvPr>
          <p:cNvSpPr txBox="1"/>
          <p:nvPr/>
        </p:nvSpPr>
        <p:spPr>
          <a:xfrm>
            <a:off x="4490703" y="3459460"/>
            <a:ext cx="872741" cy="246221"/>
          </a:xfrm>
          <a:prstGeom prst="rect">
            <a:avLst/>
          </a:prstGeom>
          <a:noFill/>
        </p:spPr>
        <p:txBody>
          <a:bodyPr wrap="square" rtlCol="0">
            <a:spAutoFit/>
          </a:bodyPr>
          <a:lstStyle/>
          <a:p>
            <a:r>
              <a:rPr lang="en-US" sz="1000" dirty="0">
                <a:solidFill>
                  <a:schemeClr val="bg1"/>
                </a:solidFill>
              </a:rPr>
              <a:t>Dollar Tree</a:t>
            </a:r>
          </a:p>
        </p:txBody>
      </p:sp>
      <p:sp>
        <p:nvSpPr>
          <p:cNvPr id="50" name="TextBox 49">
            <a:extLst>
              <a:ext uri="{FF2B5EF4-FFF2-40B4-BE49-F238E27FC236}">
                <a16:creationId xmlns:a16="http://schemas.microsoft.com/office/drawing/2014/main" id="{A398511C-CF7D-27F5-7A47-525CA4B2CCB5}"/>
              </a:ext>
            </a:extLst>
          </p:cNvPr>
          <p:cNvSpPr txBox="1"/>
          <p:nvPr/>
        </p:nvSpPr>
        <p:spPr>
          <a:xfrm>
            <a:off x="6444863" y="3055205"/>
            <a:ext cx="872741" cy="400110"/>
          </a:xfrm>
          <a:prstGeom prst="rect">
            <a:avLst/>
          </a:prstGeom>
          <a:noFill/>
        </p:spPr>
        <p:txBody>
          <a:bodyPr wrap="square" rtlCol="0">
            <a:spAutoFit/>
          </a:bodyPr>
          <a:lstStyle/>
          <a:p>
            <a:r>
              <a:rPr lang="en-US" sz="1000" dirty="0">
                <a:solidFill>
                  <a:schemeClr val="bg1"/>
                </a:solidFill>
              </a:rPr>
              <a:t>Dollar General</a:t>
            </a:r>
          </a:p>
        </p:txBody>
      </p:sp>
      <p:cxnSp>
        <p:nvCxnSpPr>
          <p:cNvPr id="51" name="Straight Connector 50">
            <a:extLst>
              <a:ext uri="{FF2B5EF4-FFF2-40B4-BE49-F238E27FC236}">
                <a16:creationId xmlns:a16="http://schemas.microsoft.com/office/drawing/2014/main" id="{2B3E9418-48A9-A79A-42B4-81BF453DAB10}"/>
              </a:ext>
            </a:extLst>
          </p:cNvPr>
          <p:cNvCxnSpPr>
            <a:cxnSpLocks/>
          </p:cNvCxnSpPr>
          <p:nvPr/>
        </p:nvCxnSpPr>
        <p:spPr>
          <a:xfrm>
            <a:off x="1244568" y="2678076"/>
            <a:ext cx="6302197"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AE8E88A-AAAC-0328-D09E-D2B975C853A0}"/>
              </a:ext>
            </a:extLst>
          </p:cNvPr>
          <p:cNvSpPr txBox="1"/>
          <p:nvPr/>
        </p:nvSpPr>
        <p:spPr>
          <a:xfrm>
            <a:off x="709647" y="4251390"/>
            <a:ext cx="1315783" cy="400110"/>
          </a:xfrm>
          <a:prstGeom prst="rect">
            <a:avLst/>
          </a:prstGeom>
          <a:noFill/>
          <a:ln w="15875">
            <a:solidFill>
              <a:schemeClr val="bg1"/>
            </a:solidFill>
          </a:ln>
        </p:spPr>
        <p:txBody>
          <a:bodyPr wrap="square" rtlCol="0">
            <a:spAutoFit/>
          </a:bodyPr>
          <a:lstStyle/>
          <a:p>
            <a:r>
              <a:rPr lang="en-US" sz="1000" dirty="0">
                <a:solidFill>
                  <a:schemeClr val="bg1"/>
                </a:solidFill>
              </a:rPr>
              <a:t>4/8/25 – market bottom</a:t>
            </a:r>
          </a:p>
        </p:txBody>
      </p:sp>
      <p:cxnSp>
        <p:nvCxnSpPr>
          <p:cNvPr id="53" name="Straight Arrow Connector 52">
            <a:extLst>
              <a:ext uri="{FF2B5EF4-FFF2-40B4-BE49-F238E27FC236}">
                <a16:creationId xmlns:a16="http://schemas.microsoft.com/office/drawing/2014/main" id="{C4CD7A41-9684-B446-C1F3-6F9366752F7C}"/>
              </a:ext>
            </a:extLst>
          </p:cNvPr>
          <p:cNvCxnSpPr>
            <a:cxnSpLocks/>
          </p:cNvCxnSpPr>
          <p:nvPr/>
        </p:nvCxnSpPr>
        <p:spPr>
          <a:xfrm flipH="1" flipV="1">
            <a:off x="304747" y="4042299"/>
            <a:ext cx="16358" cy="589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4D6A2D9-4D74-3005-0C90-40885360DB9F}"/>
              </a:ext>
            </a:extLst>
          </p:cNvPr>
          <p:cNvSpPr txBox="1"/>
          <p:nvPr/>
        </p:nvSpPr>
        <p:spPr>
          <a:xfrm>
            <a:off x="3815588" y="910867"/>
            <a:ext cx="499348" cy="400110"/>
          </a:xfrm>
          <a:prstGeom prst="rect">
            <a:avLst/>
          </a:prstGeom>
          <a:noFill/>
          <a:ln w="15875">
            <a:solidFill>
              <a:schemeClr val="bg1"/>
            </a:solidFill>
          </a:ln>
        </p:spPr>
        <p:txBody>
          <a:bodyPr wrap="square" rtlCol="0">
            <a:spAutoFit/>
          </a:bodyPr>
          <a:lstStyle/>
          <a:p>
            <a:r>
              <a:rPr lang="en-US" sz="1000" dirty="0">
                <a:solidFill>
                  <a:schemeClr val="bg1"/>
                </a:solidFill>
              </a:rPr>
              <a:t>Mag 7</a:t>
            </a:r>
          </a:p>
        </p:txBody>
      </p:sp>
      <p:sp>
        <p:nvSpPr>
          <p:cNvPr id="55" name="TextBox 54">
            <a:extLst>
              <a:ext uri="{FF2B5EF4-FFF2-40B4-BE49-F238E27FC236}">
                <a16:creationId xmlns:a16="http://schemas.microsoft.com/office/drawing/2014/main" id="{193F669E-207E-B61B-15F9-0A961D4D2369}"/>
              </a:ext>
            </a:extLst>
          </p:cNvPr>
          <p:cNvSpPr txBox="1"/>
          <p:nvPr/>
        </p:nvSpPr>
        <p:spPr>
          <a:xfrm>
            <a:off x="4869531" y="2642683"/>
            <a:ext cx="578137" cy="400110"/>
          </a:xfrm>
          <a:prstGeom prst="rect">
            <a:avLst/>
          </a:prstGeom>
          <a:noFill/>
          <a:ln w="15875">
            <a:solidFill>
              <a:schemeClr val="bg1"/>
            </a:solidFill>
          </a:ln>
        </p:spPr>
        <p:txBody>
          <a:bodyPr wrap="square" rtlCol="0">
            <a:spAutoFit/>
          </a:bodyPr>
          <a:lstStyle/>
          <a:p>
            <a:r>
              <a:rPr lang="en-US" sz="1000" dirty="0">
                <a:solidFill>
                  <a:schemeClr val="bg1"/>
                </a:solidFill>
              </a:rPr>
              <a:t>S&amp;P 500</a:t>
            </a:r>
          </a:p>
        </p:txBody>
      </p:sp>
      <p:pic>
        <p:nvPicPr>
          <p:cNvPr id="56" name="Picture 55">
            <a:extLst>
              <a:ext uri="{FF2B5EF4-FFF2-40B4-BE49-F238E27FC236}">
                <a16:creationId xmlns:a16="http://schemas.microsoft.com/office/drawing/2014/main" id="{35A61293-686B-D485-EE5A-E23BEC313E72}"/>
              </a:ext>
            </a:extLst>
          </p:cNvPr>
          <p:cNvPicPr>
            <a:picLocks noChangeAspect="1"/>
          </p:cNvPicPr>
          <p:nvPr/>
        </p:nvPicPr>
        <p:blipFill>
          <a:blip r:embed="rId2"/>
          <a:stretch>
            <a:fillRect/>
          </a:stretch>
        </p:blipFill>
        <p:spPr>
          <a:xfrm>
            <a:off x="981149" y="981869"/>
            <a:ext cx="7181702" cy="3851169"/>
          </a:xfrm>
          <a:prstGeom prst="rect">
            <a:avLst/>
          </a:prstGeom>
        </p:spPr>
      </p:pic>
      <p:sp>
        <p:nvSpPr>
          <p:cNvPr id="57" name="TextBox 56">
            <a:extLst>
              <a:ext uri="{FF2B5EF4-FFF2-40B4-BE49-F238E27FC236}">
                <a16:creationId xmlns:a16="http://schemas.microsoft.com/office/drawing/2014/main" id="{2E6216C9-B17B-A8DB-935E-B2450B826FBA}"/>
              </a:ext>
            </a:extLst>
          </p:cNvPr>
          <p:cNvSpPr txBox="1"/>
          <p:nvPr/>
        </p:nvSpPr>
        <p:spPr>
          <a:xfrm>
            <a:off x="1269522" y="1695363"/>
            <a:ext cx="755908" cy="307777"/>
          </a:xfrm>
          <a:prstGeom prst="rect">
            <a:avLst/>
          </a:prstGeom>
          <a:noFill/>
        </p:spPr>
        <p:txBody>
          <a:bodyPr wrap="square" rtlCol="0">
            <a:spAutoFit/>
          </a:bodyPr>
          <a:lstStyle/>
          <a:p>
            <a:r>
              <a:rPr lang="en-US" sz="1400" dirty="0">
                <a:solidFill>
                  <a:schemeClr val="bg1"/>
                </a:solidFill>
              </a:rPr>
              <a:t>WTI</a:t>
            </a:r>
          </a:p>
        </p:txBody>
      </p:sp>
      <p:cxnSp>
        <p:nvCxnSpPr>
          <p:cNvPr id="58" name="Straight Arrow Connector 57">
            <a:extLst>
              <a:ext uri="{FF2B5EF4-FFF2-40B4-BE49-F238E27FC236}">
                <a16:creationId xmlns:a16="http://schemas.microsoft.com/office/drawing/2014/main" id="{D6345F53-0441-0737-363E-12038ED73AEE}"/>
              </a:ext>
            </a:extLst>
          </p:cNvPr>
          <p:cNvCxnSpPr>
            <a:cxnSpLocks/>
          </p:cNvCxnSpPr>
          <p:nvPr/>
        </p:nvCxnSpPr>
        <p:spPr>
          <a:xfrm>
            <a:off x="1538821" y="1992972"/>
            <a:ext cx="234025" cy="1810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B11A32E-5433-0057-9345-E153841872DF}"/>
              </a:ext>
            </a:extLst>
          </p:cNvPr>
          <p:cNvSpPr txBox="1"/>
          <p:nvPr/>
        </p:nvSpPr>
        <p:spPr>
          <a:xfrm>
            <a:off x="5782305" y="4296655"/>
            <a:ext cx="498958" cy="307777"/>
          </a:xfrm>
          <a:prstGeom prst="rect">
            <a:avLst/>
          </a:prstGeom>
          <a:noFill/>
        </p:spPr>
        <p:txBody>
          <a:bodyPr wrap="square" rtlCol="0">
            <a:spAutoFit/>
          </a:bodyPr>
          <a:lstStyle/>
          <a:p>
            <a:r>
              <a:rPr lang="en-US" sz="1400" dirty="0">
                <a:solidFill>
                  <a:schemeClr val="accent1">
                    <a:lumMod val="60000"/>
                    <a:lumOff val="40000"/>
                  </a:schemeClr>
                </a:solidFill>
              </a:rPr>
              <a:t>VIX</a:t>
            </a:r>
          </a:p>
        </p:txBody>
      </p:sp>
      <p:cxnSp>
        <p:nvCxnSpPr>
          <p:cNvPr id="60" name="Straight Arrow Connector 59">
            <a:extLst>
              <a:ext uri="{FF2B5EF4-FFF2-40B4-BE49-F238E27FC236}">
                <a16:creationId xmlns:a16="http://schemas.microsoft.com/office/drawing/2014/main" id="{1B9F72CD-B396-3620-C188-8CF30A6F75DE}"/>
              </a:ext>
            </a:extLst>
          </p:cNvPr>
          <p:cNvCxnSpPr>
            <a:cxnSpLocks/>
          </p:cNvCxnSpPr>
          <p:nvPr/>
        </p:nvCxnSpPr>
        <p:spPr>
          <a:xfrm flipV="1">
            <a:off x="6002442" y="4082106"/>
            <a:ext cx="100630" cy="2546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3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C74A9B-09D9-54CD-B6D4-E0C7137799BB}"/>
              </a:ext>
            </a:extLst>
          </p:cNvPr>
          <p:cNvSpPr txBox="1">
            <a:spLocks/>
          </p:cNvSpPr>
          <p:nvPr/>
        </p:nvSpPr>
        <p:spPr>
          <a:xfrm>
            <a:off x="2555021" y="334925"/>
            <a:ext cx="38386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Large Cap Growth Stocks</a:t>
            </a:r>
          </a:p>
          <a:p>
            <a:pPr lvl="0" algn="ctr">
              <a:spcBef>
                <a:spcPct val="0"/>
              </a:spcBef>
              <a:defRPr/>
            </a:pPr>
            <a:r>
              <a:rPr lang="en-US" sz="2400" b="1" cap="small" dirty="0">
                <a:solidFill>
                  <a:srgbClr val="960B2E"/>
                </a:solidFill>
                <a:latin typeface="Calibri" pitchFamily="34" charset="0"/>
                <a:ea typeface="+mj-ea"/>
                <a:cs typeface="Arial" pitchFamily="34" charset="0"/>
              </a:rPr>
              <a:t>Exhibiting Strong Earnings</a:t>
            </a:r>
          </a:p>
        </p:txBody>
      </p:sp>
      <p:sp>
        <p:nvSpPr>
          <p:cNvPr id="11" name="TextBox 10">
            <a:extLst>
              <a:ext uri="{FF2B5EF4-FFF2-40B4-BE49-F238E27FC236}">
                <a16:creationId xmlns:a16="http://schemas.microsoft.com/office/drawing/2014/main" id="{29C3471D-EC92-A35B-E1F3-B8C519374DEE}"/>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12" name="TextBox 11">
            <a:extLst>
              <a:ext uri="{FF2B5EF4-FFF2-40B4-BE49-F238E27FC236}">
                <a16:creationId xmlns:a16="http://schemas.microsoft.com/office/drawing/2014/main" id="{39469F28-9EF8-E456-8290-0F83CCDCB61B}"/>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13" name="TextBox 12">
            <a:extLst>
              <a:ext uri="{FF2B5EF4-FFF2-40B4-BE49-F238E27FC236}">
                <a16:creationId xmlns:a16="http://schemas.microsoft.com/office/drawing/2014/main" id="{F0982510-A763-95A6-6472-B852E0330604}"/>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16" name="TextBox 15">
            <a:extLst>
              <a:ext uri="{FF2B5EF4-FFF2-40B4-BE49-F238E27FC236}">
                <a16:creationId xmlns:a16="http://schemas.microsoft.com/office/drawing/2014/main" id="{726ADACA-201C-185C-7F55-7E68363142B9}"/>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17" name="TextBox 16">
            <a:extLst>
              <a:ext uri="{FF2B5EF4-FFF2-40B4-BE49-F238E27FC236}">
                <a16:creationId xmlns:a16="http://schemas.microsoft.com/office/drawing/2014/main" id="{D8FC40FD-5318-E955-969A-CEE389545D6D}"/>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8" name="Straight Connector 17">
            <a:extLst>
              <a:ext uri="{FF2B5EF4-FFF2-40B4-BE49-F238E27FC236}">
                <a16:creationId xmlns:a16="http://schemas.microsoft.com/office/drawing/2014/main" id="{0C2581EC-30E3-73CE-10DB-18A673EFFE6B}"/>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93F802E-C55B-7B00-0A17-6EA8BE118AE8}"/>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20" name="TextBox 19">
            <a:extLst>
              <a:ext uri="{FF2B5EF4-FFF2-40B4-BE49-F238E27FC236}">
                <a16:creationId xmlns:a16="http://schemas.microsoft.com/office/drawing/2014/main" id="{F5EF2996-23F0-98F4-6779-59CA06E6BC86}"/>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21" name="TextBox 20">
            <a:extLst>
              <a:ext uri="{FF2B5EF4-FFF2-40B4-BE49-F238E27FC236}">
                <a16:creationId xmlns:a16="http://schemas.microsoft.com/office/drawing/2014/main" id="{BD9B707D-3519-1D43-B7B0-9F88A0BD47AF}"/>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3" name="TextBox 2">
            <a:extLst>
              <a:ext uri="{FF2B5EF4-FFF2-40B4-BE49-F238E27FC236}">
                <a16:creationId xmlns:a16="http://schemas.microsoft.com/office/drawing/2014/main" id="{E2E73FF6-348C-3EB7-2CC2-0A3DF51187AE}"/>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4" name="TextBox 3">
            <a:extLst>
              <a:ext uri="{FF2B5EF4-FFF2-40B4-BE49-F238E27FC236}">
                <a16:creationId xmlns:a16="http://schemas.microsoft.com/office/drawing/2014/main" id="{5B965A95-9418-148B-FA67-86A891E05913}"/>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6" name="TextBox 5">
            <a:extLst>
              <a:ext uri="{FF2B5EF4-FFF2-40B4-BE49-F238E27FC236}">
                <a16:creationId xmlns:a16="http://schemas.microsoft.com/office/drawing/2014/main" id="{9DBA9A47-F693-FD28-FB95-4514C70493F7}"/>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7" name="TextBox 6">
            <a:extLst>
              <a:ext uri="{FF2B5EF4-FFF2-40B4-BE49-F238E27FC236}">
                <a16:creationId xmlns:a16="http://schemas.microsoft.com/office/drawing/2014/main" id="{55F5FDDE-C8F9-589F-D4E4-10E4F3E5A744}"/>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8" name="TextBox 7">
            <a:extLst>
              <a:ext uri="{FF2B5EF4-FFF2-40B4-BE49-F238E27FC236}">
                <a16:creationId xmlns:a16="http://schemas.microsoft.com/office/drawing/2014/main" id="{D2D74137-981D-76D8-B507-B1B4E346F791}"/>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9" name="Straight Connector 8">
            <a:extLst>
              <a:ext uri="{FF2B5EF4-FFF2-40B4-BE49-F238E27FC236}">
                <a16:creationId xmlns:a16="http://schemas.microsoft.com/office/drawing/2014/main" id="{43EA9805-00D8-FAEC-CF96-DDADDFB5EDE9}"/>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2620CF-E2A2-BDF7-93A6-416B93AFC112}"/>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4" name="TextBox 13">
            <a:extLst>
              <a:ext uri="{FF2B5EF4-FFF2-40B4-BE49-F238E27FC236}">
                <a16:creationId xmlns:a16="http://schemas.microsoft.com/office/drawing/2014/main" id="{278B5754-7E3A-3F03-2F1D-E706D0295DF3}"/>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5" name="TextBox 14">
            <a:extLst>
              <a:ext uri="{FF2B5EF4-FFF2-40B4-BE49-F238E27FC236}">
                <a16:creationId xmlns:a16="http://schemas.microsoft.com/office/drawing/2014/main" id="{1D894D01-01D4-E9D6-A07A-51B4D7D041B7}"/>
              </a:ext>
            </a:extLst>
          </p:cNvPr>
          <p:cNvSpPr txBox="1"/>
          <p:nvPr/>
        </p:nvSpPr>
        <p:spPr>
          <a:xfrm>
            <a:off x="5789428" y="4438761"/>
            <a:ext cx="1987219" cy="215444"/>
          </a:xfrm>
          <a:prstGeom prst="rect">
            <a:avLst/>
          </a:prstGeom>
          <a:noFill/>
        </p:spPr>
        <p:txBody>
          <a:bodyPr wrap="square">
            <a:spAutoFit/>
          </a:bodyPr>
          <a:lstStyle/>
          <a:p>
            <a:pPr algn="ctr"/>
            <a:r>
              <a:rPr lang="en-US" sz="800" i="1" dirty="0"/>
              <a:t>Sources: BTC Capital Management, FactSet</a:t>
            </a:r>
          </a:p>
        </p:txBody>
      </p:sp>
      <p:pic>
        <p:nvPicPr>
          <p:cNvPr id="35" name="Picture 34">
            <a:extLst>
              <a:ext uri="{FF2B5EF4-FFF2-40B4-BE49-F238E27FC236}">
                <a16:creationId xmlns:a16="http://schemas.microsoft.com/office/drawing/2014/main" id="{B44588E2-373C-3078-8814-9FAF00C9C37C}"/>
              </a:ext>
            </a:extLst>
          </p:cNvPr>
          <p:cNvPicPr>
            <a:picLocks noChangeAspect="1"/>
          </p:cNvPicPr>
          <p:nvPr/>
        </p:nvPicPr>
        <p:blipFill>
          <a:blip r:embed="rId2"/>
          <a:stretch>
            <a:fillRect/>
          </a:stretch>
        </p:blipFill>
        <p:spPr>
          <a:xfrm>
            <a:off x="1350170" y="985459"/>
            <a:ext cx="6370907" cy="3453302"/>
          </a:xfrm>
          <a:prstGeom prst="rect">
            <a:avLst/>
          </a:prstGeom>
        </p:spPr>
      </p:pic>
      <p:sp>
        <p:nvSpPr>
          <p:cNvPr id="36" name="Content Placeholder 2">
            <a:extLst>
              <a:ext uri="{FF2B5EF4-FFF2-40B4-BE49-F238E27FC236}">
                <a16:creationId xmlns:a16="http://schemas.microsoft.com/office/drawing/2014/main" id="{CDE9DD97-8AA1-FB31-1377-4F7E9BE815E6}"/>
              </a:ext>
            </a:extLst>
          </p:cNvPr>
          <p:cNvSpPr txBox="1">
            <a:spLocks/>
          </p:cNvSpPr>
          <p:nvPr/>
        </p:nvSpPr>
        <p:spPr>
          <a:xfrm>
            <a:off x="699408" y="4657320"/>
            <a:ext cx="8009586" cy="10945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08" indent="-214308">
              <a:lnSpc>
                <a:spcPct val="107000"/>
              </a:lnSpc>
              <a:spcBef>
                <a:spcPts val="0"/>
              </a:spcBef>
              <a:buFont typeface="Arial" panose="020B0604020202020204" pitchFamily="34" charset="0"/>
              <a:buChar char="•"/>
            </a:pPr>
            <a:r>
              <a:rPr lang="en-US" sz="1100" dirty="0">
                <a:ea typeface="Calibri" panose="020F0502020204030204" pitchFamily="34" charset="0"/>
                <a:cs typeface="Arial" panose="020B0604020202020204" pitchFamily="34" charset="0"/>
              </a:rPr>
              <a:t>For the next twelve months, earnings-per-share (NTM EPS) are expected to grow year-over-year for the MSCI USA series of indexes, which includes MSCI USA (large cap core – blue line), MSCI USA Growth (large cap growth – green line), MSCI USA Value (large cap value – purple line), and MSCI USA Small Cap (small cap core – yellow line).</a:t>
            </a:r>
          </a:p>
          <a:p>
            <a:pPr marL="214308" indent="-214308">
              <a:lnSpc>
                <a:spcPct val="107000"/>
              </a:lnSpc>
              <a:spcBef>
                <a:spcPts val="0"/>
              </a:spcBef>
              <a:buFont typeface="Arial" panose="020B0604020202020204" pitchFamily="34" charset="0"/>
              <a:buChar char="•"/>
            </a:pPr>
            <a:r>
              <a:rPr lang="en-US" sz="1100" dirty="0">
                <a:ea typeface="Calibri" panose="020F0502020204030204" pitchFamily="34" charset="0"/>
                <a:cs typeface="Arial" panose="020B0604020202020204" pitchFamily="34" charset="0"/>
              </a:rPr>
              <a:t>Anchoring each tail of this spectrum are large cap growth, which exhibits the highest estimated NTM EPS growth (+17.8%), while large cap value exhibits the lowest estimated NTM EPS growth (+0.6%).</a:t>
            </a:r>
          </a:p>
          <a:p>
            <a:pPr marL="214308" indent="-214308">
              <a:lnSpc>
                <a:spcPct val="107000"/>
              </a:lnSpc>
              <a:spcBef>
                <a:spcPts val="0"/>
              </a:spcBef>
              <a:buFont typeface="Arial" panose="020B0604020202020204" pitchFamily="34" charset="0"/>
              <a:buChar char="•"/>
            </a:pPr>
            <a:r>
              <a:rPr lang="en-US" sz="1100" dirty="0">
                <a:ea typeface="Calibri" panose="020F0502020204030204" pitchFamily="34" charset="0"/>
                <a:cs typeface="Arial" panose="020B0604020202020204" pitchFamily="34" charset="0"/>
              </a:rPr>
              <a:t>Falling within the two extremes are large cap core (+7.9%) followed by small cap core (+3.4%).</a:t>
            </a:r>
          </a:p>
          <a:p>
            <a:pPr marL="214308" indent="-214308">
              <a:lnSpc>
                <a:spcPct val="107000"/>
              </a:lnSpc>
              <a:spcBef>
                <a:spcPts val="0"/>
              </a:spcBef>
              <a:buFont typeface="Arial" panose="020B0604020202020204" pitchFamily="34" charset="0"/>
              <a:buChar char="•"/>
            </a:pPr>
            <a:r>
              <a:rPr lang="en-US" sz="1100" dirty="0">
                <a:ea typeface="Calibri" panose="020F0502020204030204" pitchFamily="34" charset="0"/>
                <a:cs typeface="Arial" panose="020B0604020202020204" pitchFamily="34" charset="0"/>
              </a:rPr>
              <a:t>Small cap core exhibits an attractive, relative valuation when considering its price-to-earnings growth ratio (PEG) of 1.5x. Surprisingly, the PEG for large cap growth (2.2x) approximates that of large cap value (2.1x).</a:t>
            </a:r>
          </a:p>
          <a:p>
            <a:pPr marL="214308" indent="-214308">
              <a:lnSpc>
                <a:spcPct val="107000"/>
              </a:lnSpc>
              <a:spcBef>
                <a:spcPts val="0"/>
              </a:spcBef>
              <a:buFont typeface="Arial" panose="020B0604020202020204" pitchFamily="34" charset="0"/>
              <a:buChar char="•"/>
            </a:pPr>
            <a:r>
              <a:rPr lang="en-US" sz="1100" dirty="0">
                <a:ea typeface="Calibri" panose="020F0502020204030204" pitchFamily="34" charset="0"/>
                <a:cs typeface="Arial" panose="020B0604020202020204" pitchFamily="34" charset="0"/>
              </a:rPr>
              <a:t>The perceived sustainability of EPS growth within large cap, specifically large cap growth and large cap core, may support the projected premium valuation over small cap. </a:t>
            </a:r>
          </a:p>
        </p:txBody>
      </p:sp>
    </p:spTree>
    <p:extLst>
      <p:ext uri="{BB962C8B-B14F-4D97-AF65-F5344CB8AC3E}">
        <p14:creationId xmlns:p14="http://schemas.microsoft.com/office/powerpoint/2010/main" val="77826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66D55D-B579-D93D-66A5-618188E2AEF9}"/>
              </a:ext>
            </a:extLst>
          </p:cNvPr>
          <p:cNvSpPr txBox="1">
            <a:spLocks/>
          </p:cNvSpPr>
          <p:nvPr/>
        </p:nvSpPr>
        <p:spPr>
          <a:xfrm>
            <a:off x="1674891" y="241694"/>
            <a:ext cx="5667469" cy="403121"/>
          </a:xfrm>
          <a:prstGeom prst="rect">
            <a:avLst/>
          </a:prstGeom>
        </p:spPr>
        <p:txBody>
          <a:bodyPr vert="horz" lIns="91440" tIns="45720" rIns="91440" bIns="45720" rtlCol="0" anchor="ctr">
            <a:noAutofit/>
          </a:bodyPr>
          <a:lstStyle/>
          <a:p>
            <a:pPr lvl="0" algn="ctr">
              <a:spcBef>
                <a:spcPct val="0"/>
              </a:spcBef>
              <a:defRPr/>
            </a:pPr>
            <a:r>
              <a:rPr lang="en-US" sz="2400" b="1" cap="small" dirty="0">
                <a:solidFill>
                  <a:srgbClr val="960B2E"/>
                </a:solidFill>
                <a:latin typeface="Calibri" pitchFamily="34" charset="0"/>
                <a:ea typeface="+mj-ea"/>
                <a:cs typeface="Arial" pitchFamily="34" charset="0"/>
              </a:rPr>
              <a:t>Disclosures</a:t>
            </a:r>
          </a:p>
        </p:txBody>
      </p:sp>
      <p:sp>
        <p:nvSpPr>
          <p:cNvPr id="3" name="TextBox 2">
            <a:extLst>
              <a:ext uri="{FF2B5EF4-FFF2-40B4-BE49-F238E27FC236}">
                <a16:creationId xmlns:a16="http://schemas.microsoft.com/office/drawing/2014/main" id="{81173555-86FF-CDE1-90BE-81F921F9BAB0}"/>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6" name="TextBox 5">
            <a:extLst>
              <a:ext uri="{FF2B5EF4-FFF2-40B4-BE49-F238E27FC236}">
                <a16:creationId xmlns:a16="http://schemas.microsoft.com/office/drawing/2014/main" id="{9E08FE82-6B4D-745C-411E-6CC5573DDA39}"/>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7" name="TextBox 6">
            <a:extLst>
              <a:ext uri="{FF2B5EF4-FFF2-40B4-BE49-F238E27FC236}">
                <a16:creationId xmlns:a16="http://schemas.microsoft.com/office/drawing/2014/main" id="{75DF7F47-CB38-D0EA-2E7B-D041D1EE9F38}"/>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8" name="TextBox 7">
            <a:extLst>
              <a:ext uri="{FF2B5EF4-FFF2-40B4-BE49-F238E27FC236}">
                <a16:creationId xmlns:a16="http://schemas.microsoft.com/office/drawing/2014/main" id="{2834EBC4-0460-A83C-1E4E-76A468FAB573}"/>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9" name="TextBox 8">
            <a:extLst>
              <a:ext uri="{FF2B5EF4-FFF2-40B4-BE49-F238E27FC236}">
                <a16:creationId xmlns:a16="http://schemas.microsoft.com/office/drawing/2014/main" id="{7515777D-69A1-950B-78A2-7B99F29FAC09}"/>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0" name="Straight Connector 9">
            <a:extLst>
              <a:ext uri="{FF2B5EF4-FFF2-40B4-BE49-F238E27FC236}">
                <a16:creationId xmlns:a16="http://schemas.microsoft.com/office/drawing/2014/main" id="{7ADF1DE3-7EFC-EDCE-FBE3-A16367166068}"/>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55002C-47C8-68AB-60FC-FA9BF3415001}"/>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2" name="TextBox 11">
            <a:extLst>
              <a:ext uri="{FF2B5EF4-FFF2-40B4-BE49-F238E27FC236}">
                <a16:creationId xmlns:a16="http://schemas.microsoft.com/office/drawing/2014/main" id="{E7DD48C7-A8EE-FB15-1A85-50176DA0C95A}"/>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3" name="TextBox 12">
            <a:extLst>
              <a:ext uri="{FF2B5EF4-FFF2-40B4-BE49-F238E27FC236}">
                <a16:creationId xmlns:a16="http://schemas.microsoft.com/office/drawing/2014/main" id="{DCEF33EF-7AF2-8F6F-6F68-11239EBD193E}"/>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 name="Content Placeholder 2">
            <a:extLst>
              <a:ext uri="{FF2B5EF4-FFF2-40B4-BE49-F238E27FC236}">
                <a16:creationId xmlns:a16="http://schemas.microsoft.com/office/drawing/2014/main" id="{978CB3B9-337E-78C9-A600-B6BB47ECAF09}"/>
              </a:ext>
            </a:extLst>
          </p:cNvPr>
          <p:cNvSpPr txBox="1">
            <a:spLocks/>
          </p:cNvSpPr>
          <p:nvPr/>
        </p:nvSpPr>
        <p:spPr>
          <a:xfrm>
            <a:off x="746331" y="1309703"/>
            <a:ext cx="7731844" cy="2358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200" i="1">
                <a:solidFill>
                  <a:srgbClr val="000000"/>
                </a:solidFill>
              </a:rPr>
              <a:t>Sources: BTC Capital Management, Bloomberg</a:t>
            </a:r>
            <a:r>
              <a:rPr lang="en-US" sz="1200" i="1">
                <a:solidFill>
                  <a:srgbClr val="000000"/>
                </a:solidFill>
                <a:ea typeface="Roboto" panose="02000000000000000000" pitchFamily="2" charset="0"/>
                <a:cs typeface="Roboto" panose="02000000000000000000" pitchFamily="2" charset="0"/>
              </a:rPr>
              <a:t>, FactSet, </a:t>
            </a:r>
            <a:r>
              <a:rPr lang="en-US" sz="1200" i="1"/>
              <a:t>LSEG Datastream</a:t>
            </a:r>
            <a:endParaRPr lang="en-US" sz="1200" i="1">
              <a:solidFill>
                <a:srgbClr val="000000"/>
              </a:solidFill>
              <a:ea typeface="Roboto" panose="02000000000000000000" pitchFamily="2" charset="0"/>
              <a:cs typeface="Roboto" panose="02000000000000000000" pitchFamily="2" charset="0"/>
            </a:endParaRPr>
          </a:p>
          <a:p>
            <a:pPr marL="0" indent="0">
              <a:spcBef>
                <a:spcPts val="0"/>
              </a:spcBef>
              <a:buFont typeface="Arial"/>
              <a:buNone/>
            </a:pPr>
            <a:endParaRPr lang="en-US" sz="1200" i="1">
              <a:solidFill>
                <a:srgbClr val="000000"/>
              </a:solidFill>
              <a:ea typeface="Roboto" panose="02000000000000000000" pitchFamily="2" charset="0"/>
              <a:cs typeface="Roboto" panose="02000000000000000000" pitchFamily="2" charset="0"/>
            </a:endParaRPr>
          </a:p>
          <a:p>
            <a:pPr>
              <a:spcBef>
                <a:spcPts val="0"/>
              </a:spcBef>
            </a:pPr>
            <a:r>
              <a:rPr lang="en-US" sz="1200" i="1">
                <a:solidFill>
                  <a:srgbClr val="000000"/>
                </a:solidFill>
              </a:rPr>
              <a:t>The information provided has been obtained from sources deemed reliable, but BTC Capital Management and its affiliates cannot guarantee accuracy. Past performance is not a guarantee of future returns. Performance over periods exceeding 12 months has been annualized.</a:t>
            </a:r>
          </a:p>
          <a:p>
            <a:pPr marL="0" indent="0">
              <a:spcBef>
                <a:spcPts val="0"/>
              </a:spcBef>
              <a:buFont typeface="Arial"/>
              <a:buNone/>
            </a:pPr>
            <a:endParaRPr lang="en-US" sz="1200">
              <a:solidFill>
                <a:srgbClr val="000000"/>
              </a:solidFill>
            </a:endParaRPr>
          </a:p>
          <a:p>
            <a:pPr>
              <a:spcBef>
                <a:spcPts val="0"/>
              </a:spcBef>
            </a:pPr>
            <a:r>
              <a:rPr lang="en-US" sz="1200" i="1">
                <a:solidFill>
                  <a:srgbClr val="000000"/>
                </a:solidFill>
              </a:rPr>
              <a:t>This document is intended for informational purposes only and is not an offer or solicitation with respect to the purchase or sale of any security. Statements in this report are based on the views of BTC Capital Management and on information available at the time this report was prepared. Rates are subject to change based on market and/or other conditions without notice. This commentary contains no investment recommendations, and you should not interpret any statement in this report as investment, tax, legal, and/or financial planning advice. All investments involve risk, including the possible loss of principal. Investments are not FDIC insured and may lose value. </a:t>
            </a:r>
            <a:endParaRPr lang="en-US" sz="1200" dirty="0">
              <a:solidFill>
                <a:srgbClr val="000000"/>
              </a:solidFill>
            </a:endParaRPr>
          </a:p>
        </p:txBody>
      </p:sp>
    </p:spTree>
    <p:extLst>
      <p:ext uri="{BB962C8B-B14F-4D97-AF65-F5344CB8AC3E}">
        <p14:creationId xmlns:p14="http://schemas.microsoft.com/office/powerpoint/2010/main" val="83113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2060"/>
      </a:accent1>
      <a:accent2>
        <a:srgbClr val="17365D"/>
      </a:accent2>
      <a:accent3>
        <a:srgbClr val="009900"/>
      </a:accent3>
      <a:accent4>
        <a:srgbClr val="8064A2"/>
      </a:accent4>
      <a:accent5>
        <a:srgbClr val="F79646"/>
      </a:accent5>
      <a:accent6>
        <a:srgbClr val="0000FF"/>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11943</TotalTime>
  <Words>1100</Words>
  <Application>Microsoft Office PowerPoint</Application>
  <PresentationFormat>On-screen Show (4:3)</PresentationFormat>
  <Paragraphs>166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Morningstar 1</vt:lpstr>
      <vt:lpstr>Roboto</vt:lpstr>
      <vt:lpstr>Segoe Script</vt:lpstr>
      <vt:lpstr>Office Theme</vt:lpstr>
      <vt:lpstr>Five in Five</vt:lpstr>
      <vt:lpstr>PowerPoint Presentation</vt:lpstr>
      <vt:lpstr>PowerPoint Presentation</vt:lpstr>
      <vt:lpstr>PowerPoint Presentation</vt:lpstr>
      <vt:lpstr>PowerPoint Presentation</vt:lpstr>
      <vt:lpstr>PowerPoint Presentation</vt:lpstr>
      <vt:lpstr>PowerPoint Presentation</vt:lpstr>
    </vt:vector>
  </TitlesOfParts>
  <Company>Sonja Nelson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Sonja Nelson</dc:creator>
  <cp:lastModifiedBy>David Chapman</cp:lastModifiedBy>
  <cp:revision>519</cp:revision>
  <cp:lastPrinted>2015-04-27T12:23:24Z</cp:lastPrinted>
  <dcterms:created xsi:type="dcterms:W3CDTF">2011-01-05T18:34:10Z</dcterms:created>
  <dcterms:modified xsi:type="dcterms:W3CDTF">2025-07-09T15:25:20Z</dcterms:modified>
</cp:coreProperties>
</file>